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62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18495"/>
            <a:ext cx="8042276" cy="1336956"/>
          </a:xfrm>
        </p:spPr>
        <p:txBody>
          <a:bodyPr/>
          <a:lstStyle/>
          <a:p>
            <a:r>
              <a:rPr lang="en-US" dirty="0" smtClean="0"/>
              <a:t>Checks and Balance between branches</a:t>
            </a:r>
            <a:endParaRPr lang="en-US" dirty="0"/>
          </a:p>
        </p:txBody>
      </p:sp>
      <p:pic>
        <p:nvPicPr>
          <p:cNvPr id="4" name="Picture 17" descr="D:\PFiles\MSOffice\Clipart\homeanim\AG00326_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551" r="-29551"/>
          <a:stretch>
            <a:fillRect/>
          </a:stretch>
        </p:blipFill>
        <p:spPr bwMode="auto">
          <a:xfrm>
            <a:off x="2091836" y="1997786"/>
            <a:ext cx="5055271" cy="3853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482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48105"/>
            <a:ext cx="8042276" cy="4585369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There are three people who weigh the same taking turns on the seesaw.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No matter who is on the seesaw they are balanced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1.	Congress		Legislative Branch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2.	President		Executive Branch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3.	Supreme Court 	Judicial Branch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How does each branch check each other? They have different powers but each weighs the same.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22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83108"/>
            <a:ext cx="3597044" cy="750887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Checks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083718"/>
            <a:ext cx="3840480" cy="3596185"/>
          </a:xfrm>
        </p:spPr>
        <p:txBody>
          <a:bodyPr>
            <a:normAutofit/>
          </a:bodyPr>
          <a:lstStyle/>
          <a:p>
            <a:endParaRPr lang="en-US" sz="1800" dirty="0" smtClean="0">
              <a:latin typeface="Apple Chancery"/>
              <a:cs typeface="Apple Chancery"/>
            </a:endParaRPr>
          </a:p>
          <a:p>
            <a:r>
              <a:rPr lang="en-US" sz="1800" dirty="0" smtClean="0">
                <a:latin typeface="Apple Chancery"/>
                <a:cs typeface="Apple Chancery"/>
              </a:rPr>
              <a:t>Makes _____________ with other countries</a:t>
            </a:r>
          </a:p>
          <a:p>
            <a:r>
              <a:rPr lang="en-US" sz="1800" dirty="0" smtClean="0">
                <a:latin typeface="Apple Chancery"/>
                <a:cs typeface="Apple Chancery"/>
              </a:rPr>
              <a:t>Carries out ___________</a:t>
            </a:r>
          </a:p>
          <a:p>
            <a:r>
              <a:rPr lang="en-US" sz="1800" dirty="0" smtClean="0">
                <a:latin typeface="Apple Chancery"/>
                <a:cs typeface="Apple Chancery"/>
              </a:rPr>
              <a:t>______________ bills</a:t>
            </a:r>
          </a:p>
          <a:p>
            <a:r>
              <a:rPr lang="en-US" sz="1800" dirty="0" smtClean="0">
                <a:latin typeface="Apple Chancery"/>
                <a:cs typeface="Apple Chancery"/>
              </a:rPr>
              <a:t>___________ the budget</a:t>
            </a:r>
            <a:endParaRPr lang="en-US" sz="1800" dirty="0">
              <a:latin typeface="Apple Chancery"/>
              <a:cs typeface="Apple Chancery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204339"/>
            <a:ext cx="3840480" cy="750887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Balance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323859"/>
            <a:ext cx="3840480" cy="3596185"/>
          </a:xfrm>
        </p:spPr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_________ treaties and budget</a:t>
            </a:r>
          </a:p>
          <a:p>
            <a:r>
              <a:rPr lang="en-US" dirty="0" smtClean="0">
                <a:latin typeface="Apple Chancery"/>
                <a:cs typeface="Apple Chancery"/>
              </a:rPr>
              <a:t>Makes ____________</a:t>
            </a:r>
          </a:p>
          <a:p>
            <a:r>
              <a:rPr lang="en-US" dirty="0" smtClean="0">
                <a:latin typeface="Apple Chancery"/>
                <a:cs typeface="Apple Chancery"/>
              </a:rPr>
              <a:t>Overrides President’s _________ with __________ vote</a:t>
            </a:r>
          </a:p>
          <a:p>
            <a:r>
              <a:rPr lang="en-US" dirty="0" smtClean="0">
                <a:latin typeface="Apple Chancery"/>
                <a:cs typeface="Apple Chancery"/>
              </a:rPr>
              <a:t>Can ___________ President for misconduct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4049660" y="5590997"/>
            <a:ext cx="1060704" cy="914400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57592" y="5590997"/>
            <a:ext cx="66638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69655" y="5058531"/>
            <a:ext cx="2029579" cy="423372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9997" y="5058531"/>
            <a:ext cx="2029579" cy="423372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6318" y="444458"/>
            <a:ext cx="604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pple Chancery"/>
                <a:cs typeface="Apple Chancery"/>
              </a:rPr>
              <a:t>&amp;</a:t>
            </a:r>
            <a:endParaRPr lang="en-US" sz="2800" dirty="0">
              <a:latin typeface="Apple Chancery"/>
              <a:cs typeface="Apple Chancery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69655" y="5002539"/>
            <a:ext cx="1867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pple Chancery"/>
                <a:cs typeface="Apple Chancery"/>
              </a:rPr>
              <a:t>Executive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8129" y="5020238"/>
            <a:ext cx="2191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pple Chancery"/>
                <a:cs typeface="Apple Chancery"/>
              </a:rPr>
              <a:t>L</a:t>
            </a:r>
            <a:r>
              <a:rPr lang="en-US" sz="2400" dirty="0" smtClean="0">
                <a:latin typeface="Apple Chancery"/>
                <a:cs typeface="Apple Chancery"/>
              </a:rPr>
              <a:t>egislative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5455" y="1382184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treaties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19724" y="2204571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laws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8565" y="2666236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Vetoes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8098" y="3121952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latin typeface="Apple Chancery"/>
                <a:cs typeface="Apple Chancery"/>
              </a:rPr>
              <a:t>Makes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10363" y="1154710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O.K. on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07253" y="1669158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laws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10363" y="2531327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veto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24554" y="2540634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2/3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83175" y="3352784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impeach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276390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83108"/>
            <a:ext cx="3597044" cy="750887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Checks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083718"/>
            <a:ext cx="3840480" cy="3596185"/>
          </a:xfrm>
        </p:spPr>
        <p:txBody>
          <a:bodyPr>
            <a:normAutofit/>
          </a:bodyPr>
          <a:lstStyle/>
          <a:p>
            <a:endParaRPr lang="en-US" sz="1800" dirty="0" smtClean="0">
              <a:latin typeface="Apple Chancery"/>
              <a:cs typeface="Apple Chancery"/>
            </a:endParaRPr>
          </a:p>
          <a:p>
            <a:r>
              <a:rPr lang="en-US" sz="1800" dirty="0" smtClean="0">
                <a:latin typeface="Apple Chancery"/>
                <a:cs typeface="Apple Chancery"/>
              </a:rPr>
              <a:t>Interprets_____________ </a:t>
            </a:r>
          </a:p>
          <a:p>
            <a:endParaRPr lang="en-US" sz="1800" dirty="0" smtClean="0">
              <a:latin typeface="Apple Chancery"/>
              <a:cs typeface="Apple Chancery"/>
            </a:endParaRPr>
          </a:p>
          <a:p>
            <a:r>
              <a:rPr lang="en-US" sz="1800" dirty="0" smtClean="0">
                <a:latin typeface="Apple Chancery"/>
                <a:cs typeface="Apple Chancery"/>
              </a:rPr>
              <a:t>Can prove laws to be against the </a:t>
            </a:r>
          </a:p>
          <a:p>
            <a:r>
              <a:rPr lang="en-US" sz="1800" dirty="0" smtClean="0">
                <a:latin typeface="Apple Chancery"/>
                <a:cs typeface="Apple Chancery"/>
              </a:rPr>
              <a:t>_____________________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204339"/>
            <a:ext cx="3840480" cy="750887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Balance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077300"/>
            <a:ext cx="3840480" cy="3596185"/>
          </a:xfrm>
        </p:spPr>
        <p:txBody>
          <a:bodyPr>
            <a:normAutofit/>
          </a:bodyPr>
          <a:lstStyle/>
          <a:p>
            <a:endParaRPr lang="en-US" dirty="0" smtClean="0">
              <a:latin typeface="Apple Chancery"/>
              <a:cs typeface="Apple Chancery"/>
            </a:endParaRPr>
          </a:p>
          <a:p>
            <a:r>
              <a:rPr lang="en-US" dirty="0" smtClean="0">
                <a:latin typeface="Apple Chancery"/>
                <a:cs typeface="Apple Chancery"/>
              </a:rPr>
              <a:t>_________ presidential appointments for </a:t>
            </a:r>
          </a:p>
          <a:p>
            <a:r>
              <a:rPr lang="en-US" dirty="0" smtClean="0">
                <a:latin typeface="Apple Chancery"/>
                <a:cs typeface="Apple Chancery"/>
              </a:rPr>
              <a:t>__________________</a:t>
            </a:r>
          </a:p>
          <a:p>
            <a:endParaRPr lang="en-US" dirty="0" smtClean="0">
              <a:latin typeface="Apple Chancery"/>
              <a:cs typeface="Apple Chancery"/>
            </a:endParaRPr>
          </a:p>
          <a:p>
            <a:r>
              <a:rPr lang="en-US" dirty="0" smtClean="0">
                <a:latin typeface="Apple Chancery"/>
                <a:cs typeface="Apple Chancery"/>
              </a:rPr>
              <a:t>Can  ____________judges for misconduct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4049660" y="5590997"/>
            <a:ext cx="1060704" cy="914400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57592" y="5590997"/>
            <a:ext cx="66638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69655" y="5058531"/>
            <a:ext cx="2029579" cy="423372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9997" y="5058531"/>
            <a:ext cx="2029579" cy="423372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6318" y="444458"/>
            <a:ext cx="604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pple Chancery"/>
                <a:cs typeface="Apple Chancery"/>
              </a:rPr>
              <a:t>&amp;</a:t>
            </a:r>
            <a:endParaRPr lang="en-US" sz="2800" dirty="0">
              <a:latin typeface="Apple Chancery"/>
              <a:cs typeface="Apple Chancery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69655" y="5002539"/>
            <a:ext cx="1867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pple Chancery"/>
                <a:cs typeface="Apple Chancery"/>
              </a:rPr>
              <a:t>Judicial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8129" y="5020238"/>
            <a:ext cx="2191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pple Chancery"/>
                <a:cs typeface="Apple Chancery"/>
              </a:rPr>
              <a:t>L</a:t>
            </a:r>
            <a:r>
              <a:rPr lang="en-US" sz="2400" dirty="0" smtClean="0">
                <a:latin typeface="Apple Chancery"/>
                <a:cs typeface="Apple Chancery"/>
              </a:rPr>
              <a:t>egislative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91836" y="1407088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laws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8565" y="2799679"/>
            <a:ext cx="210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Constitution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10364" y="1534584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Approve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63444" y="2338014"/>
            <a:ext cx="26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Apple Chancery"/>
                <a:cs typeface="Apple Chancery"/>
              </a:rPr>
              <a:t>j</a:t>
            </a:r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udges and justices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07253" y="3355203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remove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83239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6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83108"/>
            <a:ext cx="3597044" cy="750887"/>
          </a:xfrm>
        </p:spPr>
        <p:txBody>
          <a:bodyPr/>
          <a:lstStyle/>
          <a:p>
            <a:r>
              <a:rPr lang="en-US" dirty="0" smtClean="0"/>
              <a:t>Checks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083718"/>
            <a:ext cx="3840480" cy="3596185"/>
          </a:xfrm>
        </p:spPr>
        <p:txBody>
          <a:bodyPr>
            <a:normAutofit/>
          </a:bodyPr>
          <a:lstStyle/>
          <a:p>
            <a:endParaRPr lang="en-US" sz="1800" dirty="0" smtClean="0">
              <a:latin typeface="Apple Chancery"/>
              <a:cs typeface="Apple Chancery"/>
            </a:endParaRPr>
          </a:p>
          <a:p>
            <a:endParaRPr lang="en-US" sz="1800" dirty="0">
              <a:latin typeface="Apple Chancery"/>
              <a:cs typeface="Apple Chancery"/>
            </a:endParaRPr>
          </a:p>
          <a:p>
            <a:r>
              <a:rPr lang="en-US" sz="1800" dirty="0" smtClean="0">
                <a:latin typeface="Apple Chancery"/>
                <a:cs typeface="Apple Chancery"/>
              </a:rPr>
              <a:t>________ judges for a _______ term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204339"/>
            <a:ext cx="3840480" cy="750887"/>
          </a:xfrm>
        </p:spPr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077300"/>
            <a:ext cx="3840480" cy="3596185"/>
          </a:xfrm>
        </p:spPr>
        <p:txBody>
          <a:bodyPr/>
          <a:lstStyle/>
          <a:p>
            <a:endParaRPr lang="en-US" dirty="0" smtClean="0">
              <a:latin typeface="Apple Chancery"/>
              <a:cs typeface="Apple Chancery"/>
            </a:endParaRPr>
          </a:p>
          <a:p>
            <a:endParaRPr lang="en-US" dirty="0">
              <a:latin typeface="Apple Chancery"/>
              <a:cs typeface="Apple Chancery"/>
            </a:endParaRPr>
          </a:p>
          <a:p>
            <a:r>
              <a:rPr lang="en-US" dirty="0" smtClean="0">
                <a:latin typeface="Apple Chancery"/>
                <a:cs typeface="Apple Chancery"/>
              </a:rPr>
              <a:t>Can prove laws to be  </a:t>
            </a:r>
          </a:p>
          <a:p>
            <a:r>
              <a:rPr lang="en-US" dirty="0" smtClean="0">
                <a:latin typeface="Apple Chancery"/>
                <a:cs typeface="Apple Chancery"/>
              </a:rPr>
              <a:t>________________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4049660" y="5590997"/>
            <a:ext cx="1060704" cy="914400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57592" y="5590997"/>
            <a:ext cx="66638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69655" y="5058531"/>
            <a:ext cx="2029579" cy="423372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9997" y="5058531"/>
            <a:ext cx="2029579" cy="423372"/>
          </a:xfrm>
          <a:prstGeom prst="rect">
            <a:avLst/>
          </a:prstGeom>
          <a:noFill/>
          <a:ln w="571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6318" y="444458"/>
            <a:ext cx="604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pple Chancery"/>
                <a:cs typeface="Apple Chancery"/>
              </a:rPr>
              <a:t>&amp;</a:t>
            </a:r>
            <a:endParaRPr lang="en-US" sz="2800" dirty="0">
              <a:latin typeface="Apple Chancery"/>
              <a:cs typeface="Apple Chancery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69655" y="5002539"/>
            <a:ext cx="1867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pple Chancery"/>
                <a:cs typeface="Apple Chancery"/>
              </a:rPr>
              <a:t>Executive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8129" y="5020238"/>
            <a:ext cx="2191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pple Chancery"/>
                <a:cs typeface="Apple Chancery"/>
              </a:rPr>
              <a:t>Judicial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280" y="1934760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Appoints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86783" y="1920435"/>
            <a:ext cx="1593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life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10364" y="2536346"/>
            <a:ext cx="2352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pple Chancery"/>
                <a:cs typeface="Apple Chancery"/>
              </a:rPr>
              <a:t>Unconstitutional</a:t>
            </a:r>
            <a:endParaRPr lang="en-US" sz="2400" b="1" dirty="0">
              <a:solidFill>
                <a:srgbClr val="0000FF"/>
              </a:solidFill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99724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6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558</TotalTime>
  <Words>129</Words>
  <Application>Microsoft Macintosh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Checks and Balance between branches</vt:lpstr>
      <vt:lpstr>PowerPoint Presentation</vt:lpstr>
      <vt:lpstr>PowerPoint Presentation</vt:lpstr>
      <vt:lpstr>PowerPoint Presentation</vt:lpstr>
      <vt:lpstr>PowerPoint Presentation</vt:lpstr>
    </vt:vector>
  </TitlesOfParts>
  <Company>IHMS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Selin</dc:creator>
  <cp:lastModifiedBy>David Selin</cp:lastModifiedBy>
  <cp:revision>15</cp:revision>
  <dcterms:created xsi:type="dcterms:W3CDTF">2015-03-13T12:20:35Z</dcterms:created>
  <dcterms:modified xsi:type="dcterms:W3CDTF">2016-02-04T13:23:15Z</dcterms:modified>
</cp:coreProperties>
</file>