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5B558DB-E013-F947-85EE-00D475F15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1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0B2C3-9CE8-AD41-88FD-6744E7FE506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1BC90-DF3F-BB41-B7B1-BDED9B827C3F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16DDE-4C57-2447-B8C2-0CCEDE827DF1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AA6F3-4447-9C44-A119-162B3BB9E3DE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816E7-94F6-6D4E-B54F-8B34857EF59D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93B029-840A-414B-ACD2-FD1C2AEFB6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5B00D-9AFA-0B4A-B793-3DD6C9677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3E07-922F-BC45-95C2-C4AF5189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7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4F1E1-53F8-F64F-9366-5E14FD4DD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5C2D6-B81A-8948-960F-4432C4AB7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6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3288-4CA5-3C4A-B770-1A9C1804C0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F1468-8AE7-4D46-B9BF-7FE29302C7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27589-7E18-104D-B782-0E5803760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0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D464A-8444-9048-9981-07B6D2748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1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F779-89FB-2447-847A-EEC5C6651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2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A74CA-B447-654C-8508-ED1FBD93A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9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2FFC782-136D-5C46-9B58-2CDDC73B74A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Dias and Da Gama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Bartolomeu Dias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Explored from Portugal southward along the African coast</a:t>
            </a:r>
          </a:p>
          <a:p>
            <a:r>
              <a:rPr lang="en-US"/>
              <a:t>Sail in 1488</a:t>
            </a:r>
          </a:p>
          <a:p>
            <a:r>
              <a:rPr lang="en-US"/>
              <a:t>Storm blew ships around the southern tip of Africa</a:t>
            </a:r>
          </a:p>
          <a:p>
            <a:r>
              <a:rPr lang="en-US"/>
              <a:t>This became know as the 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819400" y="5410200"/>
            <a:ext cx="5334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Cape Of Good Hope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Dias wanted to continue voyage</a:t>
            </a:r>
          </a:p>
          <a:p>
            <a:endParaRPr lang="en-US"/>
          </a:p>
          <a:p>
            <a:r>
              <a:rPr lang="en-US"/>
              <a:t>His men did not</a:t>
            </a:r>
          </a:p>
          <a:p>
            <a:endParaRPr lang="en-US"/>
          </a:p>
          <a:p>
            <a:r>
              <a:rPr lang="en-US"/>
              <a:t>Supplies were very low</a:t>
            </a:r>
          </a:p>
          <a:p>
            <a:endParaRPr lang="en-US"/>
          </a:p>
          <a:p>
            <a:r>
              <a:rPr lang="en-US"/>
              <a:t>Dias decided to return to portugal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Vasco da Gama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Sent on expedition by King Manuel of Portugal</a:t>
            </a:r>
          </a:p>
          <a:p>
            <a:pPr>
              <a:lnSpc>
                <a:spcPct val="90000"/>
              </a:lnSpc>
            </a:pPr>
            <a:r>
              <a:rPr lang="en-US"/>
              <a:t>Sent around the Cape of Good Hope</a:t>
            </a:r>
          </a:p>
          <a:p>
            <a:pPr>
              <a:lnSpc>
                <a:spcPct val="90000"/>
              </a:lnSpc>
            </a:pPr>
            <a:r>
              <a:rPr lang="en-US"/>
              <a:t>Left from Lisbon in July 1497</a:t>
            </a:r>
          </a:p>
          <a:p>
            <a:pPr>
              <a:lnSpc>
                <a:spcPct val="90000"/>
              </a:lnSpc>
            </a:pPr>
            <a:r>
              <a:rPr lang="en-US"/>
              <a:t>Arrived in southwest India the following year</a:t>
            </a:r>
          </a:p>
          <a:p>
            <a:pPr>
              <a:lnSpc>
                <a:spcPct val="90000"/>
              </a:lnSpc>
            </a:pPr>
            <a:r>
              <a:rPr lang="en-US"/>
              <a:t>Portugal won European race for sea route to Asia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Reaching Port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he reached Indian port Muslim traders met him</a:t>
            </a:r>
          </a:p>
          <a:p>
            <a:pPr>
              <a:lnSpc>
                <a:spcPct val="90000"/>
              </a:lnSpc>
            </a:pPr>
            <a:r>
              <a:rPr lang="en-US" sz="2800"/>
              <a:t>Surprised that the traders could speak in Portuguese</a:t>
            </a:r>
          </a:p>
          <a:p>
            <a:pPr>
              <a:lnSpc>
                <a:spcPct val="90000"/>
              </a:lnSpc>
            </a:pPr>
            <a:r>
              <a:rPr lang="en-US" sz="2800"/>
              <a:t>Found that People of India had been trading with Muslims and Italian merchants who could speak Portuguese</a:t>
            </a:r>
          </a:p>
          <a:p>
            <a:pPr>
              <a:lnSpc>
                <a:spcPct val="90000"/>
              </a:lnSpc>
            </a:pPr>
            <a:r>
              <a:rPr lang="en-US" sz="2800"/>
              <a:t>Made two more trips to India</a:t>
            </a:r>
          </a:p>
          <a:p>
            <a:pPr>
              <a:lnSpc>
                <a:spcPct val="90000"/>
              </a:lnSpc>
            </a:pPr>
            <a:r>
              <a:rPr lang="en-US" sz="2800"/>
              <a:t>Governed a small colony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491</TotalTime>
  <Words>146</Words>
  <Application>Microsoft Macintosh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Ocean</vt:lpstr>
      <vt:lpstr>Dias and Da Gama</vt:lpstr>
      <vt:lpstr>Bartolomeu Dias</vt:lpstr>
      <vt:lpstr>Results</vt:lpstr>
      <vt:lpstr>Vasco da Gama</vt:lpstr>
      <vt:lpstr>Reaching Port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 Route to Asia </dc:title>
  <dc:creator>Selin</dc:creator>
  <cp:lastModifiedBy>David Selin</cp:lastModifiedBy>
  <cp:revision>6</cp:revision>
  <dcterms:created xsi:type="dcterms:W3CDTF">2008-12-11T13:55:20Z</dcterms:created>
  <dcterms:modified xsi:type="dcterms:W3CDTF">2015-09-24T12:42:59Z</dcterms:modified>
</cp:coreProperties>
</file>