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13" r:id="rId1"/>
  </p:sldMasterIdLst>
  <p:notesMasterIdLst>
    <p:notesMasterId r:id="rId9"/>
  </p:notesMasterIdLst>
  <p:sldIdLst>
    <p:sldId id="256" r:id="rId2"/>
    <p:sldId id="345" r:id="rId3"/>
    <p:sldId id="346" r:id="rId4"/>
    <p:sldId id="347" r:id="rId5"/>
    <p:sldId id="341" r:id="rId6"/>
    <p:sldId id="342" r:id="rId7"/>
    <p:sldId id="34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/>
    <p:restoredTop sz="94737"/>
  </p:normalViewPr>
  <p:slideViewPr>
    <p:cSldViewPr snapToGrid="0" snapToObjects="1">
      <p:cViewPr varScale="1">
        <p:scale>
          <a:sx n="89" d="100"/>
          <a:sy n="89" d="100"/>
        </p:scale>
        <p:origin x="7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0AC33-8B98-B548-B501-781C874E259B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FA1A1-B3C7-0C42-ABCB-5463B4943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9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2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8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5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3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3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FA1A1-B3C7-0C42-ABCB-5463B494321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6CA7C9-AA9D-F344-AAD4-D98DA7DDAB64}" type="datetimeFigureOut">
              <a:rPr lang="en-US" smtClean="0"/>
              <a:t>8/31/16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5DB25-27D3-7D4D-B3E0-F0FA1253E9F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4" r:id="rId1"/>
    <p:sldLayoutId id="2147484715" r:id="rId2"/>
    <p:sldLayoutId id="2147484716" r:id="rId3"/>
    <p:sldLayoutId id="2147484717" r:id="rId4"/>
    <p:sldLayoutId id="2147484718" r:id="rId5"/>
    <p:sldLayoutId id="2147484719" r:id="rId6"/>
    <p:sldLayoutId id="2147484720" r:id="rId7"/>
    <p:sldLayoutId id="2147484721" r:id="rId8"/>
    <p:sldLayoutId id="2147484722" r:id="rId9"/>
    <p:sldLayoutId id="2147484723" r:id="rId10"/>
    <p:sldLayoutId id="214748472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443" y="2103590"/>
            <a:ext cx="7175351" cy="1793167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Aug</a:t>
            </a:r>
            <a:r>
              <a:rPr lang="en-US" smtClean="0">
                <a:solidFill>
                  <a:srgbClr val="000000"/>
                </a:solidFill>
              </a:rPr>
              <a:t>ust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Objectives-8/24/16</a:t>
            </a: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WEDNESDAY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on Calendar &amp;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Start of school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Go over school items</a:t>
            </a:r>
          </a:p>
          <a:p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No Starter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3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Objectives-8/25/16</a:t>
            </a: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THURSDAY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on Calendar &amp;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Start of school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Go over school items</a:t>
            </a:r>
          </a:p>
          <a:p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No Starter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Objectives-8/26/16</a:t>
            </a:r>
            <a:endParaRPr lang="en-US" dirty="0" smtClean="0">
              <a:solidFill>
                <a:schemeClr val="tx1"/>
              </a:solidFill>
              <a:latin typeface="Calibri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FRIDAY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on Calendar &amp;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Start of school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Go over school items</a:t>
            </a:r>
          </a:p>
          <a:p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endParaRPr lang="en-US" sz="24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No Starter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Objectives-8/29/16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MONDAY 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&amp; calendaring items in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Pre Test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5 themes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Back to School night 9-1-16 from 6:00 to 7:30 pm.</a:t>
            </a:r>
          </a:p>
          <a:p>
            <a:endParaRPr lang="en-US" sz="2400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Explain the procedure for a lock down drill</a:t>
            </a: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Objectives-8/30/16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TUESDAY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on Calendar &amp;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5 themes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Picture Dictionary (if needed)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Back to School night 9-1-16 from 6:00 to 7:30 pm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Which part of the test did you find was the hardest to complete and why.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8600"/>
            <a:ext cx="4040188" cy="10414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charset="0"/>
              </a:rPr>
              <a:t>Daily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Objectives-8/31/16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WEDNESDAY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536700"/>
            <a:ext cx="4040188" cy="4864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BEFORE class </a:t>
            </a:r>
            <a:r>
              <a:rPr lang="en-US" sz="2800" b="1" u="sng" dirty="0" smtClean="0">
                <a:solidFill>
                  <a:srgbClr val="FF0000"/>
                </a:solidFill>
              </a:rPr>
              <a:t>starts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Please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quietly take your seats before the tardy bell rings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 </a:t>
            </a:r>
          </a:p>
          <a:p>
            <a:r>
              <a:rPr lang="en-US" b="1" u="sng" dirty="0" smtClean="0">
                <a:solidFill>
                  <a:srgbClr val="FF0000"/>
                </a:solidFill>
                <a:latin typeface="Calibri" charset="0"/>
              </a:rPr>
              <a:t>Write Daily objectives on Calendar &amp; Planner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5 themes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Start Picture Dictionary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Back to School night 9-1-16 from 6:00 to 7:30 pm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alibri" charset="0"/>
              </a:rPr>
              <a:t>No Peer Tutoring</a:t>
            </a: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pPr marL="45720" indent="0">
              <a:buNone/>
            </a:pPr>
            <a:endParaRPr lang="en-US" sz="2400" dirty="0" smtClean="0">
              <a:latin typeface="Calibri" charset="0"/>
            </a:endParaRPr>
          </a:p>
          <a:p>
            <a:endParaRPr lang="en-US" sz="24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Daily Starter info</a:t>
            </a:r>
            <a:endParaRPr lang="en-US" dirty="0">
              <a:solidFill>
                <a:srgbClr val="0000FF"/>
              </a:solidFill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0"/>
            <a:ext cx="4041775" cy="5410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On your starter paper write down the </a:t>
            </a:r>
            <a:r>
              <a:rPr lang="en-US" u="sng" dirty="0">
                <a:solidFill>
                  <a:srgbClr val="0000FF"/>
                </a:solidFill>
              </a:rPr>
              <a:t>date</a:t>
            </a:r>
            <a:r>
              <a:rPr lang="en-US" dirty="0">
                <a:solidFill>
                  <a:srgbClr val="0000FF"/>
                </a:solidFill>
              </a:rPr>
              <a:t>, the </a:t>
            </a:r>
            <a:r>
              <a:rPr lang="en-US" i="1" u="sng" dirty="0">
                <a:solidFill>
                  <a:srgbClr val="0000FF"/>
                </a:solidFill>
              </a:rPr>
              <a:t>question</a:t>
            </a:r>
            <a:r>
              <a:rPr lang="en-US" dirty="0">
                <a:solidFill>
                  <a:srgbClr val="0000FF"/>
                </a:solidFill>
              </a:rPr>
              <a:t> and then the </a:t>
            </a:r>
            <a:r>
              <a:rPr lang="en-US" i="1" u="sng" dirty="0">
                <a:solidFill>
                  <a:srgbClr val="0000FF"/>
                </a:solidFill>
              </a:rPr>
              <a:t>answer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Define absolute and relative location.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 smtClean="0">
              <a:solidFill>
                <a:srgbClr val="0000FF"/>
              </a:solidFill>
            </a:endParaRPr>
          </a:p>
          <a:p>
            <a:pPr marL="45720" indent="0">
              <a:buNone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114878</TotalTime>
  <Words>397</Words>
  <Application>Microsoft Macintosh PowerPoint</Application>
  <PresentationFormat>On-screen Show (4:3)</PresentationFormat>
  <Paragraphs>174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Georgia</vt:lpstr>
      <vt:lpstr>Trebuchet MS</vt:lpstr>
      <vt:lpstr>Slipstream</vt:lpstr>
      <vt:lpstr>August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IHMS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</dc:title>
  <dc:creator>David Selin</dc:creator>
  <cp:lastModifiedBy>Microsoft Office User</cp:lastModifiedBy>
  <cp:revision>424</cp:revision>
  <dcterms:created xsi:type="dcterms:W3CDTF">2014-10-02T13:13:30Z</dcterms:created>
  <dcterms:modified xsi:type="dcterms:W3CDTF">2016-08-31T12:57:26Z</dcterms:modified>
</cp:coreProperties>
</file>