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8" r:id="rId2"/>
    <p:sldId id="256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71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8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8C815-7744-6C45-BF59-3DF2449D6E00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FF495-BF4C-0F47-BFCC-F5088CCFFCF9}">
      <dgm:prSet phldrT="[Text]" custT="1"/>
      <dgm:spPr/>
      <dgm:t>
        <a:bodyPr/>
        <a:lstStyle/>
        <a:p>
          <a:r>
            <a:rPr lang="en-US" sz="1400" b="1" dirty="0" smtClean="0"/>
            <a:t>(1) Sedition Act</a:t>
          </a:r>
        </a:p>
        <a:p>
          <a:r>
            <a:rPr lang="en-US" sz="1400" b="1" dirty="0" smtClean="0"/>
            <a:t>Made it a crime to speak, write, or publish “false, scandalous, and malicious” criticisms of the Government</a:t>
          </a:r>
          <a:endParaRPr lang="en-US" sz="1400" b="1" dirty="0"/>
        </a:p>
      </dgm:t>
    </dgm:pt>
    <dgm:pt modelId="{58A8E4D0-C220-6B48-B572-DB98491FBC95}" type="parTrans" cxnId="{3A96E954-A6D2-B941-8A3D-36EE756D9383}">
      <dgm:prSet/>
      <dgm:spPr/>
      <dgm:t>
        <a:bodyPr/>
        <a:lstStyle/>
        <a:p>
          <a:endParaRPr lang="en-US"/>
        </a:p>
      </dgm:t>
    </dgm:pt>
    <dgm:pt modelId="{3DB58791-DA4F-AD45-99D8-99E450BB91C4}" type="sibTrans" cxnId="{3A96E954-A6D2-B941-8A3D-36EE756D9383}">
      <dgm:prSet/>
      <dgm:spPr/>
      <dgm:t>
        <a:bodyPr/>
        <a:lstStyle/>
        <a:p>
          <a:endParaRPr lang="en-US"/>
        </a:p>
      </dgm:t>
    </dgm:pt>
    <dgm:pt modelId="{CC46103D-9406-CD40-9F36-69C25CC54989}">
      <dgm:prSet phldrT="[Text]" custT="1"/>
      <dgm:spPr/>
      <dgm:t>
        <a:bodyPr/>
        <a:lstStyle/>
        <a:p>
          <a:r>
            <a:rPr lang="en-US" sz="1400" b="1" dirty="0" smtClean="0"/>
            <a:t>(2) Alien Act</a:t>
          </a:r>
        </a:p>
        <a:p>
          <a:r>
            <a:rPr lang="en-US" sz="1400" b="1" dirty="0" smtClean="0"/>
            <a:t>Allowed President to imprison aliens and to send those he considered dangerous out of the country</a:t>
          </a:r>
          <a:endParaRPr lang="en-US" sz="1400" b="1" dirty="0"/>
        </a:p>
      </dgm:t>
    </dgm:pt>
    <dgm:pt modelId="{FC055451-3CCB-3B4B-978E-071DA2E87694}" type="parTrans" cxnId="{FA3E66DD-F3DB-2641-B57C-AF66925222EF}">
      <dgm:prSet/>
      <dgm:spPr/>
      <dgm:t>
        <a:bodyPr/>
        <a:lstStyle/>
        <a:p>
          <a:endParaRPr lang="en-US"/>
        </a:p>
      </dgm:t>
    </dgm:pt>
    <dgm:pt modelId="{1EE8D452-5436-5141-91D1-5A8019F083FF}" type="sibTrans" cxnId="{FA3E66DD-F3DB-2641-B57C-AF66925222EF}">
      <dgm:prSet/>
      <dgm:spPr/>
      <dgm:t>
        <a:bodyPr/>
        <a:lstStyle/>
        <a:p>
          <a:endParaRPr lang="en-US"/>
        </a:p>
      </dgm:t>
    </dgm:pt>
    <dgm:pt modelId="{60BC5002-A065-194D-A2BE-36A594C7291A}">
      <dgm:prSet phldrT="[Text]" custT="1"/>
      <dgm:spPr/>
      <dgm:t>
        <a:bodyPr/>
        <a:lstStyle/>
        <a:p>
          <a:r>
            <a:rPr lang="en-US" sz="1400" b="1" dirty="0" smtClean="0"/>
            <a:t>(3) Naturalization Act</a:t>
          </a:r>
        </a:p>
        <a:p>
          <a:r>
            <a:rPr lang="en-US" sz="1400" b="1" dirty="0" smtClean="0"/>
            <a:t>Required that aliens be residents for 14 years instead of 5 years before they became eligible for US citizenship</a:t>
          </a:r>
          <a:endParaRPr lang="en-US" sz="1400" b="1" dirty="0"/>
        </a:p>
      </dgm:t>
    </dgm:pt>
    <dgm:pt modelId="{45AA32D3-49CE-A045-B287-0780CFF3B4EB}" type="parTrans" cxnId="{3E6F09F6-6DBA-2C4C-94C3-F7229384855C}">
      <dgm:prSet/>
      <dgm:spPr/>
      <dgm:t>
        <a:bodyPr/>
        <a:lstStyle/>
        <a:p>
          <a:endParaRPr lang="en-US"/>
        </a:p>
      </dgm:t>
    </dgm:pt>
    <dgm:pt modelId="{B2C126A8-BF5C-2341-983F-730C9343A64B}" type="sibTrans" cxnId="{3E6F09F6-6DBA-2C4C-94C3-F7229384855C}">
      <dgm:prSet/>
      <dgm:spPr/>
      <dgm:t>
        <a:bodyPr/>
        <a:lstStyle/>
        <a:p>
          <a:endParaRPr lang="en-US"/>
        </a:p>
      </dgm:t>
    </dgm:pt>
    <dgm:pt modelId="{B04E1025-9E9E-7C48-9A70-71D73F0918D7}" type="pres">
      <dgm:prSet presAssocID="{E158C815-7744-6C45-BF59-3DF2449D6E0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7EF7487-D257-F74A-B2E9-542DA656EF50}" type="pres">
      <dgm:prSet presAssocID="{3A9FF495-BF4C-0F47-BFCC-F5088CCFFCF9}" presName="composite" presStyleCnt="0"/>
      <dgm:spPr/>
    </dgm:pt>
    <dgm:pt modelId="{A0B4A020-D827-C846-AB54-6ADD475391D0}" type="pres">
      <dgm:prSet presAssocID="{3A9FF495-BF4C-0F47-BFCC-F5088CCFFCF9}" presName="LShape" presStyleLbl="alignNode1" presStyleIdx="0" presStyleCnt="5" custLinFactY="-6449" custLinFactNeighborX="-58" custLinFactNeighborY="-100000"/>
      <dgm:spPr/>
    </dgm:pt>
    <dgm:pt modelId="{423A9819-0E76-224E-88CC-C258E19B6563}" type="pres">
      <dgm:prSet presAssocID="{3A9FF495-BF4C-0F47-BFCC-F5088CCFFCF9}" presName="ParentText" presStyleLbl="revTx" presStyleIdx="0" presStyleCnt="3" custScaleY="63531" custLinFactNeighborX="1548" custLinFactNeighborY="-972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10B5B-731E-B148-A4B2-EF4C3053D387}" type="pres">
      <dgm:prSet presAssocID="{3A9FF495-BF4C-0F47-BFCC-F5088CCFFCF9}" presName="Triangle" presStyleLbl="alignNode1" presStyleIdx="1" presStyleCnt="5" custLinFactY="-100000" custLinFactNeighborX="12282" custLinFactNeighborY="-198687"/>
      <dgm:spPr/>
    </dgm:pt>
    <dgm:pt modelId="{E1B6662C-50BB-1244-98B3-329C80C6BE89}" type="pres">
      <dgm:prSet presAssocID="{3DB58791-DA4F-AD45-99D8-99E450BB91C4}" presName="sibTrans" presStyleCnt="0"/>
      <dgm:spPr/>
    </dgm:pt>
    <dgm:pt modelId="{EECE238C-1F67-1B4B-B265-198CA9D6CF00}" type="pres">
      <dgm:prSet presAssocID="{3DB58791-DA4F-AD45-99D8-99E450BB91C4}" presName="space" presStyleCnt="0"/>
      <dgm:spPr/>
    </dgm:pt>
    <dgm:pt modelId="{BF836A61-5BF5-104F-A933-686F39EF90A6}" type="pres">
      <dgm:prSet presAssocID="{CC46103D-9406-CD40-9F36-69C25CC54989}" presName="composite" presStyleCnt="0"/>
      <dgm:spPr/>
    </dgm:pt>
    <dgm:pt modelId="{11EA26F5-EE66-A949-9B12-A5A41FFC95A1}" type="pres">
      <dgm:prSet presAssocID="{CC46103D-9406-CD40-9F36-69C25CC54989}" presName="LShape" presStyleLbl="alignNode1" presStyleIdx="2" presStyleCnt="5" custLinFactNeighborX="-8199" custLinFactNeighborY="-84603"/>
      <dgm:spPr/>
    </dgm:pt>
    <dgm:pt modelId="{B0FD7D43-81AF-3F40-9E34-65E15E3602BE}" type="pres">
      <dgm:prSet presAssocID="{CC46103D-9406-CD40-9F36-69C25CC54989}" presName="ParentText" presStyleLbl="revTx" presStyleIdx="1" presStyleCnt="3" custLinFactNeighborX="-10620" custLinFactNeighborY="-62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43312-95A5-424A-A9BE-394CED78CAD1}" type="pres">
      <dgm:prSet presAssocID="{CC46103D-9406-CD40-9F36-69C25CC54989}" presName="Triangle" presStyleLbl="alignNode1" presStyleIdx="3" presStyleCnt="5" custLinFactY="-100000" custLinFactNeighborX="-35513" custLinFactNeighborY="-104916"/>
      <dgm:spPr/>
    </dgm:pt>
    <dgm:pt modelId="{ED4F6EE2-16F0-E447-A795-3DB22FF84C6E}" type="pres">
      <dgm:prSet presAssocID="{1EE8D452-5436-5141-91D1-5A8019F083FF}" presName="sibTrans" presStyleCnt="0"/>
      <dgm:spPr/>
    </dgm:pt>
    <dgm:pt modelId="{EC825FBB-360B-6C4E-8789-8461022B525B}" type="pres">
      <dgm:prSet presAssocID="{1EE8D452-5436-5141-91D1-5A8019F083FF}" presName="space" presStyleCnt="0"/>
      <dgm:spPr/>
    </dgm:pt>
    <dgm:pt modelId="{8AAD4C06-5DC2-754F-8ED6-6CCA02ED018A}" type="pres">
      <dgm:prSet presAssocID="{60BC5002-A065-194D-A2BE-36A594C7291A}" presName="composite" presStyleCnt="0"/>
      <dgm:spPr/>
    </dgm:pt>
    <dgm:pt modelId="{DD4CFB37-E898-1447-96EC-01F4782CF77E}" type="pres">
      <dgm:prSet presAssocID="{60BC5002-A065-194D-A2BE-36A594C7291A}" presName="LShape" presStyleLbl="alignNode1" presStyleIdx="4" presStyleCnt="5" custLinFactNeighborX="-16341" custLinFactNeighborY="-58024"/>
      <dgm:spPr/>
    </dgm:pt>
    <dgm:pt modelId="{9AC035C3-8B2E-F44D-9F61-BDA4BC7B1FA7}" type="pres">
      <dgm:prSet presAssocID="{60BC5002-A065-194D-A2BE-36A594C7291A}" presName="ParentText" presStyleLbl="revTx" presStyleIdx="2" presStyleCnt="3" custLinFactNeighborX="-16488" custLinFactNeighborY="-422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96E954-A6D2-B941-8A3D-36EE756D9383}" srcId="{E158C815-7744-6C45-BF59-3DF2449D6E00}" destId="{3A9FF495-BF4C-0F47-BFCC-F5088CCFFCF9}" srcOrd="0" destOrd="0" parTransId="{58A8E4D0-C220-6B48-B572-DB98491FBC95}" sibTransId="{3DB58791-DA4F-AD45-99D8-99E450BB91C4}"/>
    <dgm:cxn modelId="{3E6F09F6-6DBA-2C4C-94C3-F7229384855C}" srcId="{E158C815-7744-6C45-BF59-3DF2449D6E00}" destId="{60BC5002-A065-194D-A2BE-36A594C7291A}" srcOrd="2" destOrd="0" parTransId="{45AA32D3-49CE-A045-B287-0780CFF3B4EB}" sibTransId="{B2C126A8-BF5C-2341-983F-730C9343A64B}"/>
    <dgm:cxn modelId="{85CF93FA-4202-8B4A-A68A-AA15117FA511}" type="presOf" srcId="{3A9FF495-BF4C-0F47-BFCC-F5088CCFFCF9}" destId="{423A9819-0E76-224E-88CC-C258E19B6563}" srcOrd="0" destOrd="0" presId="urn:microsoft.com/office/officeart/2009/3/layout/StepUpProcess"/>
    <dgm:cxn modelId="{F49FFBDB-591A-6E46-851B-5E3383A5BFDC}" type="presOf" srcId="{E158C815-7744-6C45-BF59-3DF2449D6E00}" destId="{B04E1025-9E9E-7C48-9A70-71D73F0918D7}" srcOrd="0" destOrd="0" presId="urn:microsoft.com/office/officeart/2009/3/layout/StepUpProcess"/>
    <dgm:cxn modelId="{2509C76A-1CC2-B34E-980A-31B9AC8B4C3F}" type="presOf" srcId="{60BC5002-A065-194D-A2BE-36A594C7291A}" destId="{9AC035C3-8B2E-F44D-9F61-BDA4BC7B1FA7}" srcOrd="0" destOrd="0" presId="urn:microsoft.com/office/officeart/2009/3/layout/StepUpProcess"/>
    <dgm:cxn modelId="{758141CE-6CEA-194F-BBA4-C4A40AAE2B5A}" type="presOf" srcId="{CC46103D-9406-CD40-9F36-69C25CC54989}" destId="{B0FD7D43-81AF-3F40-9E34-65E15E3602BE}" srcOrd="0" destOrd="0" presId="urn:microsoft.com/office/officeart/2009/3/layout/StepUpProcess"/>
    <dgm:cxn modelId="{FA3E66DD-F3DB-2641-B57C-AF66925222EF}" srcId="{E158C815-7744-6C45-BF59-3DF2449D6E00}" destId="{CC46103D-9406-CD40-9F36-69C25CC54989}" srcOrd="1" destOrd="0" parTransId="{FC055451-3CCB-3B4B-978E-071DA2E87694}" sibTransId="{1EE8D452-5436-5141-91D1-5A8019F083FF}"/>
    <dgm:cxn modelId="{6F93140D-5A2D-BA45-95E8-F403E4F4DE76}" type="presParOf" srcId="{B04E1025-9E9E-7C48-9A70-71D73F0918D7}" destId="{67EF7487-D257-F74A-B2E9-542DA656EF50}" srcOrd="0" destOrd="0" presId="urn:microsoft.com/office/officeart/2009/3/layout/StepUpProcess"/>
    <dgm:cxn modelId="{22496D19-06BC-8142-BFCE-7D61784D297F}" type="presParOf" srcId="{67EF7487-D257-F74A-B2E9-542DA656EF50}" destId="{A0B4A020-D827-C846-AB54-6ADD475391D0}" srcOrd="0" destOrd="0" presId="urn:microsoft.com/office/officeart/2009/3/layout/StepUpProcess"/>
    <dgm:cxn modelId="{34B30238-8A28-124B-83A7-57B1AABE4AA6}" type="presParOf" srcId="{67EF7487-D257-F74A-B2E9-542DA656EF50}" destId="{423A9819-0E76-224E-88CC-C258E19B6563}" srcOrd="1" destOrd="0" presId="urn:microsoft.com/office/officeart/2009/3/layout/StepUpProcess"/>
    <dgm:cxn modelId="{DDB17E33-1877-F14A-B467-FE7F876FB905}" type="presParOf" srcId="{67EF7487-D257-F74A-B2E9-542DA656EF50}" destId="{77510B5B-731E-B148-A4B2-EF4C3053D387}" srcOrd="2" destOrd="0" presId="urn:microsoft.com/office/officeart/2009/3/layout/StepUpProcess"/>
    <dgm:cxn modelId="{0FD99E58-D108-C748-9A45-5812159ED328}" type="presParOf" srcId="{B04E1025-9E9E-7C48-9A70-71D73F0918D7}" destId="{E1B6662C-50BB-1244-98B3-329C80C6BE89}" srcOrd="1" destOrd="0" presId="urn:microsoft.com/office/officeart/2009/3/layout/StepUpProcess"/>
    <dgm:cxn modelId="{90E78C92-C06F-6741-A608-4164AE5E11E1}" type="presParOf" srcId="{E1B6662C-50BB-1244-98B3-329C80C6BE89}" destId="{EECE238C-1F67-1B4B-B265-198CA9D6CF00}" srcOrd="0" destOrd="0" presId="urn:microsoft.com/office/officeart/2009/3/layout/StepUpProcess"/>
    <dgm:cxn modelId="{B53E008E-1192-5042-9ED6-631283A1F9C7}" type="presParOf" srcId="{B04E1025-9E9E-7C48-9A70-71D73F0918D7}" destId="{BF836A61-5BF5-104F-A933-686F39EF90A6}" srcOrd="2" destOrd="0" presId="urn:microsoft.com/office/officeart/2009/3/layout/StepUpProcess"/>
    <dgm:cxn modelId="{2DED7334-D82D-B34D-A9FE-3EEEA2650C45}" type="presParOf" srcId="{BF836A61-5BF5-104F-A933-686F39EF90A6}" destId="{11EA26F5-EE66-A949-9B12-A5A41FFC95A1}" srcOrd="0" destOrd="0" presId="urn:microsoft.com/office/officeart/2009/3/layout/StepUpProcess"/>
    <dgm:cxn modelId="{C67C4D85-E4C1-EF49-B97B-94B020A6C972}" type="presParOf" srcId="{BF836A61-5BF5-104F-A933-686F39EF90A6}" destId="{B0FD7D43-81AF-3F40-9E34-65E15E3602BE}" srcOrd="1" destOrd="0" presId="urn:microsoft.com/office/officeart/2009/3/layout/StepUpProcess"/>
    <dgm:cxn modelId="{7548B68A-6A85-8144-8C1F-F7141DDB50D8}" type="presParOf" srcId="{BF836A61-5BF5-104F-A933-686F39EF90A6}" destId="{8DE43312-95A5-424A-A9BE-394CED78CAD1}" srcOrd="2" destOrd="0" presId="urn:microsoft.com/office/officeart/2009/3/layout/StepUpProcess"/>
    <dgm:cxn modelId="{8E24A142-00C9-954E-A63E-EB1B373A31A0}" type="presParOf" srcId="{B04E1025-9E9E-7C48-9A70-71D73F0918D7}" destId="{ED4F6EE2-16F0-E447-A795-3DB22FF84C6E}" srcOrd="3" destOrd="0" presId="urn:microsoft.com/office/officeart/2009/3/layout/StepUpProcess"/>
    <dgm:cxn modelId="{962C7335-FB9A-9A45-90C3-1E284EF686DA}" type="presParOf" srcId="{ED4F6EE2-16F0-E447-A795-3DB22FF84C6E}" destId="{EC825FBB-360B-6C4E-8789-8461022B525B}" srcOrd="0" destOrd="0" presId="urn:microsoft.com/office/officeart/2009/3/layout/StepUpProcess"/>
    <dgm:cxn modelId="{97416A2F-F3E7-C44C-88B3-D69A8C86F5FA}" type="presParOf" srcId="{B04E1025-9E9E-7C48-9A70-71D73F0918D7}" destId="{8AAD4C06-5DC2-754F-8ED6-6CCA02ED018A}" srcOrd="4" destOrd="0" presId="urn:microsoft.com/office/officeart/2009/3/layout/StepUpProcess"/>
    <dgm:cxn modelId="{A1BF8120-5196-4E40-A6BF-71A46A294CA0}" type="presParOf" srcId="{8AAD4C06-5DC2-754F-8ED6-6CCA02ED018A}" destId="{DD4CFB37-E898-1447-96EC-01F4782CF77E}" srcOrd="0" destOrd="0" presId="urn:microsoft.com/office/officeart/2009/3/layout/StepUpProcess"/>
    <dgm:cxn modelId="{5962C3B6-B403-FB45-812B-637AFEE6461A}" type="presParOf" srcId="{8AAD4C06-5DC2-754F-8ED6-6CCA02ED018A}" destId="{9AC035C3-8B2E-F44D-9F61-BDA4BC7B1F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4A020-D827-C846-AB54-6ADD475391D0}">
      <dsp:nvSpPr>
        <dsp:cNvPr id="0" name=""/>
        <dsp:cNvSpPr/>
      </dsp:nvSpPr>
      <dsp:spPr>
        <a:xfrm rot="5400000">
          <a:off x="534583" y="227416"/>
          <a:ext cx="1610262" cy="26794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3A9819-0E76-224E-88CC-C258E19B6563}">
      <dsp:nvSpPr>
        <dsp:cNvPr id="0" name=""/>
        <dsp:cNvSpPr/>
      </dsp:nvSpPr>
      <dsp:spPr>
        <a:xfrm>
          <a:off x="304791" y="1066797"/>
          <a:ext cx="2419014" cy="1347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(1) Sedition Act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Made it a crime to speak, write, or publish “false, scandalous, and malicious” criticisms of the Government</a:t>
          </a:r>
          <a:endParaRPr lang="en-US" sz="1400" b="1" kern="1200" dirty="0"/>
        </a:p>
      </dsp:txBody>
      <dsp:txXfrm>
        <a:off x="304791" y="1066797"/>
        <a:ext cx="2419014" cy="1347116"/>
      </dsp:txXfrm>
    </dsp:sp>
    <dsp:sp modelId="{77510B5B-731E-B148-A4B2-EF4C3053D387}">
      <dsp:nvSpPr>
        <dsp:cNvPr id="0" name=""/>
        <dsp:cNvSpPr/>
      </dsp:nvSpPr>
      <dsp:spPr>
        <a:xfrm>
          <a:off x="2285998" y="381000"/>
          <a:ext cx="456417" cy="45641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EA26F5-EE66-A949-9B12-A5A41FFC95A1}">
      <dsp:nvSpPr>
        <dsp:cNvPr id="0" name=""/>
        <dsp:cNvSpPr/>
      </dsp:nvSpPr>
      <dsp:spPr>
        <a:xfrm rot="5400000">
          <a:off x="3277796" y="-153593"/>
          <a:ext cx="1610262" cy="26794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FD7D43-81AF-3F40-9E34-65E15E3602BE}">
      <dsp:nvSpPr>
        <dsp:cNvPr id="0" name=""/>
        <dsp:cNvSpPr/>
      </dsp:nvSpPr>
      <dsp:spPr>
        <a:xfrm>
          <a:off x="2971791" y="685795"/>
          <a:ext cx="2419014" cy="2120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(2) Alien Act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Allowed President to imprison aliens and to send those he considered dangerous out of the country</a:t>
          </a:r>
          <a:endParaRPr lang="en-US" sz="1400" b="1" kern="1200" dirty="0"/>
        </a:p>
      </dsp:txBody>
      <dsp:txXfrm>
        <a:off x="2971791" y="685795"/>
        <a:ext cx="2419014" cy="2120407"/>
      </dsp:txXfrm>
    </dsp:sp>
    <dsp:sp modelId="{8DE43312-95A5-424A-A9BE-394CED78CAD1}">
      <dsp:nvSpPr>
        <dsp:cNvPr id="0" name=""/>
        <dsp:cNvSpPr/>
      </dsp:nvSpPr>
      <dsp:spPr>
        <a:xfrm>
          <a:off x="5029199" y="76200"/>
          <a:ext cx="456417" cy="45641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4CFB37-E898-1447-96EC-01F4782CF77E}">
      <dsp:nvSpPr>
        <dsp:cNvPr id="0" name=""/>
        <dsp:cNvSpPr/>
      </dsp:nvSpPr>
      <dsp:spPr>
        <a:xfrm rot="5400000">
          <a:off x="6020982" y="-458390"/>
          <a:ext cx="1610262" cy="267944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C035C3-8B2E-F44D-9F61-BDA4BC7B1FA7}">
      <dsp:nvSpPr>
        <dsp:cNvPr id="0" name=""/>
        <dsp:cNvSpPr/>
      </dsp:nvSpPr>
      <dsp:spPr>
        <a:xfrm>
          <a:off x="5791189" y="380991"/>
          <a:ext cx="2419014" cy="2120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(3) Naturalization Act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Required that aliens be residents for 14 years instead of 5 years before they became eligible for US citizenship</a:t>
          </a:r>
          <a:endParaRPr lang="en-US" sz="1400" b="1" kern="1200" dirty="0"/>
        </a:p>
      </dsp:txBody>
      <dsp:txXfrm>
        <a:off x="5791189" y="380991"/>
        <a:ext cx="2419014" cy="2120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DF7BE-766D-4CC4-99EC-79B2ACA2179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39CDE-893A-4E5D-B273-ABBF8A48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493E25-F650-4F71-9DA3-E9AB5C8AD794}" type="datetimeFigureOut">
              <a:rPr lang="en-US" smtClean="0"/>
              <a:t>3/31/15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F056EB-D4A5-457A-9151-30E90E8CE51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Following Washington was a challenge for President Adams?</a:t>
            </a:r>
          </a:p>
          <a:p>
            <a:r>
              <a:rPr lang="en-US" dirty="0" smtClean="0"/>
              <a:t>2. Adams hoped to improve relations with France by sending delegates to    </a:t>
            </a:r>
          </a:p>
          <a:p>
            <a:pPr marL="0" indent="0">
              <a:buNone/>
            </a:pPr>
            <a:r>
              <a:rPr lang="en-US" dirty="0" smtClean="0"/>
              <a:t>         France</a:t>
            </a:r>
          </a:p>
          <a:p>
            <a:r>
              <a:rPr lang="en-US" dirty="0" smtClean="0"/>
              <a:t>3. Adams informed Congress about the XYZ affair.</a:t>
            </a:r>
          </a:p>
          <a:p>
            <a:r>
              <a:rPr lang="en-US" dirty="0" smtClean="0"/>
              <a:t>4. Adams did not want to open peace talks with France.</a:t>
            </a:r>
          </a:p>
          <a:p>
            <a:r>
              <a:rPr lang="en-US" dirty="0" smtClean="0"/>
              <a:t>5. Adams asked Congress to decrease the Navy &amp; Army due to peace.</a:t>
            </a:r>
          </a:p>
          <a:p>
            <a:r>
              <a:rPr lang="en-US" dirty="0" smtClean="0"/>
              <a:t>6. Adams pushed for war against France.</a:t>
            </a:r>
          </a:p>
          <a:p>
            <a:r>
              <a:rPr lang="en-US" dirty="0" smtClean="0"/>
              <a:t>7. In the presidential election of 1796, political parties played a role for the   </a:t>
            </a:r>
          </a:p>
          <a:p>
            <a:pPr marL="0" indent="0">
              <a:buNone/>
            </a:pPr>
            <a:r>
              <a:rPr lang="en-US" dirty="0" smtClean="0"/>
              <a:t>         first time.</a:t>
            </a:r>
          </a:p>
          <a:p>
            <a:r>
              <a:rPr lang="en-US" dirty="0" smtClean="0"/>
              <a:t>8. The XYZ affair almost led to war between France and the United States</a:t>
            </a:r>
          </a:p>
          <a:p>
            <a:r>
              <a:rPr lang="en-US" dirty="0" smtClean="0"/>
              <a:t>9. The Democratic-Republican Party strongly supported the Alien &amp;</a:t>
            </a:r>
          </a:p>
          <a:p>
            <a:pPr marL="0" indent="0">
              <a:buNone/>
            </a:pPr>
            <a:r>
              <a:rPr lang="en-US" dirty="0" smtClean="0"/>
              <a:t>         Sedition Act.</a:t>
            </a:r>
          </a:p>
          <a:p>
            <a:r>
              <a:rPr lang="en-US" dirty="0" smtClean="0"/>
              <a:t>10. The Kentucky and Virginia Resolutions argued that the Alien &amp; Sedition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Acts were constitutional.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6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Adams did not want to go to war-Most Federalists did</a:t>
            </a:r>
          </a:p>
          <a:p>
            <a:endParaRPr lang="en-US" dirty="0" smtClean="0"/>
          </a:p>
          <a:p>
            <a:r>
              <a:rPr lang="en-US" dirty="0" smtClean="0"/>
              <a:t>He stunned federalists (his party) by refusing to change his mind</a:t>
            </a:r>
          </a:p>
          <a:p>
            <a:endParaRPr lang="en-US" dirty="0" smtClean="0"/>
          </a:p>
          <a:p>
            <a:r>
              <a:rPr lang="en-US" dirty="0" smtClean="0"/>
              <a:t>Intense pressure</a:t>
            </a:r>
          </a:p>
          <a:p>
            <a:endParaRPr lang="en-US" dirty="0" smtClean="0"/>
          </a:p>
          <a:p>
            <a:r>
              <a:rPr lang="en-US" dirty="0" smtClean="0"/>
              <a:t>Am. And French ships fight in Caribbean</a:t>
            </a:r>
          </a:p>
          <a:p>
            <a:endParaRPr lang="en-US" dirty="0" smtClean="0"/>
          </a:p>
          <a:p>
            <a:r>
              <a:rPr lang="en-US" dirty="0" smtClean="0"/>
              <a:t>Rep. sent to France </a:t>
            </a:r>
          </a:p>
          <a:p>
            <a:endParaRPr lang="en-US" dirty="0" smtClean="0"/>
          </a:p>
          <a:p>
            <a:r>
              <a:rPr lang="en-US" dirty="0" smtClean="0"/>
              <a:t>Eventually peace treaty 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1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Sedition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Federalist sympathized with France</a:t>
            </a:r>
          </a:p>
          <a:p>
            <a:endParaRPr lang="en-US" dirty="0" smtClean="0"/>
          </a:p>
          <a:p>
            <a:r>
              <a:rPr lang="en-US" dirty="0" smtClean="0"/>
              <a:t>Angered Federalists called them Democrats, </a:t>
            </a:r>
            <a:r>
              <a:rPr lang="en-US" dirty="0" err="1"/>
              <a:t>M</a:t>
            </a:r>
            <a:r>
              <a:rPr lang="en-US" dirty="0" err="1" smtClean="0"/>
              <a:t>obocrats</a:t>
            </a:r>
            <a:r>
              <a:rPr lang="en-US" dirty="0" smtClean="0"/>
              <a:t>, and all other kinds of rats.</a:t>
            </a:r>
          </a:p>
          <a:p>
            <a:endParaRPr lang="en-US" dirty="0" smtClean="0"/>
          </a:p>
          <a:p>
            <a:r>
              <a:rPr lang="en-US" dirty="0" smtClean="0"/>
              <a:t>Federalist controlled Congress</a:t>
            </a:r>
          </a:p>
          <a:p>
            <a:endParaRPr lang="en-US" dirty="0" smtClean="0"/>
          </a:p>
          <a:p>
            <a:r>
              <a:rPr lang="en-US" dirty="0" smtClean="0"/>
              <a:t>Passed some laws known as the Alien and Sedition 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9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Alien and Sedition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Laws said to protect U. S. but intended to crush them opposition to war</a:t>
            </a:r>
          </a:p>
          <a:p>
            <a:r>
              <a:rPr lang="en-US" dirty="0" smtClean="0"/>
              <a:t>Most controversial part was Sedition act</a:t>
            </a:r>
          </a:p>
          <a:p>
            <a:r>
              <a:rPr lang="en-US" dirty="0" smtClean="0"/>
              <a:t>Forbade anyone form publishing or voicing criticism of the federal government</a:t>
            </a:r>
          </a:p>
          <a:p>
            <a:r>
              <a:rPr lang="en-US" dirty="0" smtClean="0"/>
              <a:t>Cancelled protection of freedom of speech and freedom of the press</a:t>
            </a:r>
          </a:p>
          <a:p>
            <a:r>
              <a:rPr lang="en-US" dirty="0" smtClean="0"/>
              <a:t>Jefferson &amp; Madison viewed act as misuse of government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 and Madison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Attacked it at the state level</a:t>
            </a:r>
          </a:p>
          <a:p>
            <a:r>
              <a:rPr lang="en-US" dirty="0" smtClean="0"/>
              <a:t>Wrote legislation called Kentucky and Virginia Resolutions</a:t>
            </a:r>
          </a:p>
          <a:p>
            <a:r>
              <a:rPr lang="en-US" dirty="0" smtClean="0"/>
              <a:t>Argues that Alien and sedition acts were unconstitutional</a:t>
            </a:r>
          </a:p>
          <a:p>
            <a:r>
              <a:rPr lang="en-US" dirty="0" smtClean="0"/>
              <a:t>Fed. Gov. could not pass these act –interfered with state </a:t>
            </a:r>
            <a:r>
              <a:rPr lang="en-US" dirty="0" err="1" smtClean="0"/>
              <a:t>gov.</a:t>
            </a:r>
            <a:endParaRPr lang="en-US" dirty="0" smtClean="0"/>
          </a:p>
          <a:p>
            <a:r>
              <a:rPr lang="en-US" dirty="0" smtClean="0"/>
              <a:t>Pressured Congress to repeal didn’t happen</a:t>
            </a:r>
          </a:p>
          <a:p>
            <a:r>
              <a:rPr lang="en-US" dirty="0" smtClean="0"/>
              <a:t>Allowed to expire within a few years</a:t>
            </a:r>
          </a:p>
          <a:p>
            <a:r>
              <a:rPr lang="en-US" dirty="0" smtClean="0"/>
              <a:t>State resolution did not have force of national law but it did show that they can challenge Federal Gov.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Sedition Acts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6182517"/>
              </p:ext>
            </p:extLst>
          </p:nvPr>
        </p:nvGraphicFramePr>
        <p:xfrm>
          <a:off x="304800" y="13716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6934200" y="3124200"/>
            <a:ext cx="0" cy="5334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0" y="35814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Why they were passed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Federalist controlled congress wanted to: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Strengthen Fed. Gov.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Silence Republicans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295400" y="4267200"/>
            <a:ext cx="4724400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" y="40386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Results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Discouraged Immigration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Led some foreigners already here to leave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Convicted 10 republican newspaper editors who had criticized the federalists in Gov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886200" y="5181600"/>
            <a:ext cx="1295400" cy="68580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1600" y="4876800"/>
            <a:ext cx="3733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Reaction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Opposition to Federal </a:t>
            </a:r>
            <a:r>
              <a:rPr lang="en-US" b="1" dirty="0" err="1" smtClean="0">
                <a:solidFill>
                  <a:srgbClr val="008000"/>
                </a:solidFill>
              </a:rPr>
              <a:t>ist</a:t>
            </a:r>
            <a:r>
              <a:rPr lang="en-US" b="1" dirty="0" smtClean="0">
                <a:solidFill>
                  <a:srgbClr val="008000"/>
                </a:solidFill>
              </a:rPr>
              <a:t> party grows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Led movement to allow states to overturn federal law</a:t>
            </a:r>
          </a:p>
          <a:p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2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AsOne/>
      </p:bldGraphic>
      <p:bldP spid="17" grpId="0"/>
      <p:bldP spid="23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after affect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Hamilton and others rather than cheering because the treaty was made they opposed their own president.</a:t>
            </a:r>
          </a:p>
          <a:p>
            <a:endParaRPr lang="en-US" dirty="0"/>
          </a:p>
          <a:p>
            <a:r>
              <a:rPr lang="en-US" dirty="0" smtClean="0"/>
              <a:t>As a result:</a:t>
            </a:r>
          </a:p>
          <a:p>
            <a:r>
              <a:rPr lang="en-US" dirty="0" smtClean="0"/>
              <a:t>Federalist now split </a:t>
            </a:r>
          </a:p>
          <a:p>
            <a:r>
              <a:rPr lang="en-US" dirty="0" smtClean="0"/>
              <a:t>Improved Democratic-Republicans chances of gaining the Presidency in 1800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4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Bumper Stickers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Create two bumper </a:t>
            </a:r>
            <a:r>
              <a:rPr lang="en-US" dirty="0" smtClean="0"/>
              <a:t>stickers</a:t>
            </a:r>
          </a:p>
          <a:p>
            <a:endParaRPr lang="en-US" dirty="0"/>
          </a:p>
          <a:p>
            <a:r>
              <a:rPr lang="en-US" dirty="0"/>
              <a:t>Express one view of the Federalist Party, and one view of the Democratic-Republican Party on the National Bank.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Page </a:t>
            </a:r>
            <a:r>
              <a:rPr lang="en-US" dirty="0"/>
              <a:t>257 (under Political Parties Emerge).  Points = 50 for each one.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Must be colored and neatly done expressing both sides views.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83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Federalists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Democratic-Republican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Led </a:t>
            </a:r>
            <a:r>
              <a:rPr lang="en-US" dirty="0"/>
              <a:t>by Hamilton</a:t>
            </a:r>
          </a:p>
          <a:p>
            <a:pPr lvl="0"/>
            <a:r>
              <a:rPr lang="en-US" dirty="0"/>
              <a:t>Favored a strong central government</a:t>
            </a:r>
          </a:p>
          <a:p>
            <a:pPr lvl="0"/>
            <a:r>
              <a:rPr lang="en-US" dirty="0"/>
              <a:t>Believed Constitution gave implied powers</a:t>
            </a:r>
          </a:p>
          <a:p>
            <a:pPr lvl="0"/>
            <a:r>
              <a:rPr lang="en-US" dirty="0"/>
              <a:t>These powers not listed clearly in the Constitution</a:t>
            </a:r>
          </a:p>
          <a:p>
            <a:pPr lvl="0"/>
            <a:r>
              <a:rPr lang="en-US" dirty="0"/>
              <a:t>Believed these implied powers gave Congress power to do other things</a:t>
            </a:r>
          </a:p>
          <a:p>
            <a:pPr lvl="0"/>
            <a:r>
              <a:rPr lang="en-US" dirty="0"/>
              <a:t>Make all laws necessary and proper to carry out these implied powers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Led by Jefferson and Madison</a:t>
            </a:r>
          </a:p>
          <a:p>
            <a:pPr lvl="0"/>
            <a:r>
              <a:rPr lang="en-US" dirty="0"/>
              <a:t>Believed in strict reading of the Constitution</a:t>
            </a:r>
          </a:p>
          <a:p>
            <a:pPr lvl="0"/>
            <a:r>
              <a:rPr lang="en-US" dirty="0"/>
              <a:t>Rejected idea of implied powers</a:t>
            </a:r>
          </a:p>
          <a:p>
            <a:pPr lvl="0"/>
            <a:r>
              <a:rPr lang="en-US" dirty="0"/>
              <a:t>Believed that congressional powers were limited to what is absolutely necessary to carry out powers that are only found in the constitution.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parties in a nutshell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7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Adams Presidency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657600"/>
            <a:ext cx="713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 Presidency, Political Parties, X, Y, Z Affair, Alien &amp; Sedition Acts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Political parties </a:t>
            </a:r>
          </a:p>
          <a:p>
            <a:pPr lvl="1"/>
            <a:r>
              <a:rPr lang="en-US" dirty="0" smtClean="0"/>
              <a:t>Groups that help elect people and shape policies</a:t>
            </a:r>
          </a:p>
          <a:p>
            <a:endParaRPr lang="en-US" dirty="0" smtClean="0"/>
          </a:p>
          <a:p>
            <a:r>
              <a:rPr lang="en-US" dirty="0" smtClean="0"/>
              <a:t>Federalist party</a:t>
            </a:r>
          </a:p>
          <a:p>
            <a:pPr lvl="1"/>
            <a:r>
              <a:rPr lang="en-US" dirty="0" smtClean="0"/>
              <a:t>Wanted strong Central Gov.</a:t>
            </a:r>
          </a:p>
          <a:p>
            <a:pPr lvl="1"/>
            <a:r>
              <a:rPr lang="en-US" dirty="0" smtClean="0"/>
              <a:t>Supported industry and trade</a:t>
            </a:r>
          </a:p>
          <a:p>
            <a:endParaRPr lang="en-US" dirty="0" smtClean="0"/>
          </a:p>
          <a:p>
            <a:r>
              <a:rPr lang="en-US" dirty="0" smtClean="0"/>
              <a:t>Democratic – Republican Party</a:t>
            </a:r>
          </a:p>
          <a:p>
            <a:pPr lvl="1"/>
            <a:r>
              <a:rPr lang="en-US" dirty="0" smtClean="0"/>
              <a:t>Wanted to limit Federal Gov.</a:t>
            </a:r>
          </a:p>
          <a:p>
            <a:endParaRPr lang="en-US" dirty="0" smtClean="0"/>
          </a:p>
          <a:p>
            <a:r>
              <a:rPr lang="en-US" dirty="0" smtClean="0"/>
              <a:t>Adams Defeated Jefferson for President</a:t>
            </a:r>
          </a:p>
        </p:txBody>
      </p:sp>
    </p:spTree>
    <p:extLst>
      <p:ext uri="{BB962C8B-B14F-4D97-AF65-F5344CB8AC3E}">
        <p14:creationId xmlns:p14="http://schemas.microsoft.com/office/powerpoint/2010/main" val="256590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Republicans called Adams a Royalist</a:t>
            </a:r>
          </a:p>
          <a:p>
            <a:r>
              <a:rPr lang="en-US" dirty="0" smtClean="0"/>
              <a:t>Big slap in face for man who was so involved with the Am. Revolution</a:t>
            </a:r>
          </a:p>
          <a:p>
            <a:r>
              <a:rPr lang="en-US" dirty="0" smtClean="0"/>
              <a:t>Federalists accused Republicans of favoring the French</a:t>
            </a:r>
          </a:p>
          <a:p>
            <a:r>
              <a:rPr lang="en-US" dirty="0" smtClean="0"/>
              <a:t>Adams defeated Jefferson</a:t>
            </a:r>
          </a:p>
          <a:p>
            <a:r>
              <a:rPr lang="en-US" dirty="0" smtClean="0"/>
              <a:t>Adams became President</a:t>
            </a:r>
          </a:p>
          <a:p>
            <a:r>
              <a:rPr lang="en-US" dirty="0" smtClean="0"/>
              <a:t>Jefferson became Vice President</a:t>
            </a:r>
          </a:p>
          <a:p>
            <a:r>
              <a:rPr lang="en-US" dirty="0" smtClean="0"/>
              <a:t>Each from a different political party</a:t>
            </a:r>
          </a:p>
        </p:txBody>
      </p:sp>
    </p:spTree>
    <p:extLst>
      <p:ext uri="{BB962C8B-B14F-4D97-AF65-F5344CB8AC3E}">
        <p14:creationId xmlns:p14="http://schemas.microsoft.com/office/powerpoint/2010/main" val="46906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Adams As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saw Adams as Cold and a distant person</a:t>
            </a:r>
          </a:p>
          <a:p>
            <a:r>
              <a:rPr lang="en-US" dirty="0" smtClean="0"/>
              <a:t>Served as a foreign diplomat</a:t>
            </a:r>
          </a:p>
          <a:p>
            <a:r>
              <a:rPr lang="en-US" dirty="0" smtClean="0"/>
              <a:t>Leading patriot in Am. Rev.</a:t>
            </a:r>
          </a:p>
          <a:p>
            <a:r>
              <a:rPr lang="en-US" dirty="0" smtClean="0"/>
              <a:t>He did lack Washington’s dignity</a:t>
            </a:r>
          </a:p>
          <a:p>
            <a:r>
              <a:rPr lang="en-US" dirty="0" smtClean="0"/>
              <a:t>Most respected him for including his opponents</a:t>
            </a:r>
          </a:p>
          <a:p>
            <a:r>
              <a:rPr lang="en-US" dirty="0" smtClean="0"/>
              <a:t>Hard </a:t>
            </a:r>
            <a:r>
              <a:rPr lang="en-US" dirty="0"/>
              <a:t>work</a:t>
            </a:r>
            <a:endParaRPr lang="en-US" dirty="0" smtClean="0"/>
          </a:p>
          <a:p>
            <a:r>
              <a:rPr lang="en-US" dirty="0" smtClean="0"/>
              <a:t>Honesty </a:t>
            </a:r>
          </a:p>
          <a:p>
            <a:r>
              <a:rPr lang="en-US" dirty="0" smtClean="0"/>
              <a:t>Intelligence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2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XYZ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the middle of a dispute with France, Adams took office</a:t>
            </a:r>
          </a:p>
          <a:p>
            <a:endParaRPr lang="en-US" dirty="0" smtClean="0"/>
          </a:p>
          <a:p>
            <a:r>
              <a:rPr lang="en-US" dirty="0" smtClean="0"/>
              <a:t>French did not like Jays Treaty</a:t>
            </a:r>
          </a:p>
          <a:p>
            <a:endParaRPr lang="en-US" dirty="0" smtClean="0"/>
          </a:p>
          <a:p>
            <a:r>
              <a:rPr lang="en-US" dirty="0" smtClean="0"/>
              <a:t>They felt it was an attempt to help British  in their war against France</a:t>
            </a:r>
          </a:p>
          <a:p>
            <a:endParaRPr lang="en-US" dirty="0" smtClean="0"/>
          </a:p>
          <a:p>
            <a:r>
              <a:rPr lang="en-US" dirty="0" smtClean="0"/>
              <a:t>Response by France:</a:t>
            </a:r>
          </a:p>
          <a:p>
            <a:r>
              <a:rPr lang="en-US" dirty="0" smtClean="0"/>
              <a:t>French seized American ships with Cargo heading to Britain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5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XYZ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/>
              <a:t>goal= improve relationship with France</a:t>
            </a:r>
          </a:p>
          <a:p>
            <a:endParaRPr lang="en-US" dirty="0" smtClean="0"/>
          </a:p>
          <a:p>
            <a:r>
              <a:rPr lang="en-US" dirty="0" smtClean="0"/>
              <a:t>Adams </a:t>
            </a:r>
            <a:r>
              <a:rPr lang="en-US" dirty="0"/>
              <a:t>sent three diplomats to France-French would not meet </a:t>
            </a:r>
          </a:p>
          <a:p>
            <a:endParaRPr lang="en-US" dirty="0"/>
          </a:p>
          <a:p>
            <a:r>
              <a:rPr lang="en-US" dirty="0"/>
              <a:t>Talleyrand (foreign minister) would not speak to am. Diplomats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02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XYZ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Talleyrand set up a strange and secret visit from three French agents</a:t>
            </a:r>
          </a:p>
          <a:p>
            <a:endParaRPr lang="en-US" dirty="0" smtClean="0"/>
          </a:p>
          <a:p>
            <a:r>
              <a:rPr lang="en-US" dirty="0" smtClean="0"/>
              <a:t>Told that Talleyrand would only discuss a treaty if the following was met: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$250,000 </a:t>
            </a:r>
            <a:r>
              <a:rPr lang="en-US" dirty="0" smtClean="0"/>
              <a:t>bribe </a:t>
            </a:r>
          </a:p>
          <a:p>
            <a:endParaRPr lang="en-US" dirty="0" smtClean="0"/>
          </a:p>
          <a:p>
            <a:r>
              <a:rPr lang="en-US" dirty="0" smtClean="0"/>
              <a:t>A loan of 12 million dollars</a:t>
            </a:r>
          </a:p>
          <a:p>
            <a:endParaRPr lang="en-US" dirty="0" smtClean="0"/>
          </a:p>
          <a:p>
            <a:r>
              <a:rPr lang="en-US" dirty="0" smtClean="0"/>
              <a:t>Am diplomats refused the demands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1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Adams and Congress and the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Adams Furious-prepare for war</a:t>
            </a:r>
          </a:p>
          <a:p>
            <a:endParaRPr lang="en-US" dirty="0" smtClean="0"/>
          </a:p>
          <a:p>
            <a:r>
              <a:rPr lang="en-US" dirty="0" smtClean="0"/>
              <a:t>Told </a:t>
            </a:r>
            <a:r>
              <a:rPr lang="en-US" dirty="0"/>
              <a:t>C</a:t>
            </a:r>
            <a:r>
              <a:rPr lang="en-US" dirty="0" smtClean="0"/>
              <a:t>ongress peace seeking mission had failed</a:t>
            </a:r>
          </a:p>
          <a:p>
            <a:endParaRPr lang="en-US" dirty="0" smtClean="0"/>
          </a:p>
          <a:p>
            <a:r>
              <a:rPr lang="en-US" dirty="0" smtClean="0"/>
              <a:t>X Y Z were letters substituted for French agents</a:t>
            </a:r>
          </a:p>
          <a:p>
            <a:endParaRPr lang="en-US" dirty="0" smtClean="0"/>
          </a:p>
          <a:p>
            <a:r>
              <a:rPr lang="en-US" dirty="0" smtClean="0"/>
              <a:t>Public outraged rallying cry was </a:t>
            </a:r>
          </a:p>
          <a:p>
            <a:endParaRPr lang="en-US" dirty="0" smtClean="0"/>
          </a:p>
          <a:p>
            <a:r>
              <a:rPr lang="en-US" dirty="0" smtClean="0"/>
              <a:t>Millions for defense, but not one cent for tribute!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9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951</TotalTime>
  <Words>992</Words>
  <Application>Microsoft Macintosh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What do you know?</vt:lpstr>
      <vt:lpstr>John Adams Presidency</vt:lpstr>
      <vt:lpstr>The first political parties</vt:lpstr>
      <vt:lpstr>Political atmosphere</vt:lpstr>
      <vt:lpstr>Adams As President</vt:lpstr>
      <vt:lpstr>XYZ Affair</vt:lpstr>
      <vt:lpstr>XYZ Affair</vt:lpstr>
      <vt:lpstr>More XYZ affair</vt:lpstr>
      <vt:lpstr>Adams and Congress and the People</vt:lpstr>
      <vt:lpstr>Peace efforts</vt:lpstr>
      <vt:lpstr>Alien and Sedition Act</vt:lpstr>
      <vt:lpstr>More Alien and Sedition Act</vt:lpstr>
      <vt:lpstr>Jefferson and Madison</vt:lpstr>
      <vt:lpstr>Alien And Sedition Acts</vt:lpstr>
      <vt:lpstr>The after affect</vt:lpstr>
      <vt:lpstr>Bumper Stickers</vt:lpstr>
      <vt:lpstr>The parties in a nutshell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david.selin</dc:creator>
  <cp:lastModifiedBy>David Selin</cp:lastModifiedBy>
  <cp:revision>32</cp:revision>
  <dcterms:created xsi:type="dcterms:W3CDTF">2012-03-12T16:28:44Z</dcterms:created>
  <dcterms:modified xsi:type="dcterms:W3CDTF">2015-03-31T13:14:36Z</dcterms:modified>
</cp:coreProperties>
</file>