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46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4EA91FC-D34B-1047-88BA-980B19A6A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70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AD628F-1ED1-B546-8B09-03DE19012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4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786C3-C3F0-714A-AF77-80781BBD78A5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B4B54-269E-B943-AA35-F49CC84A9EFF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F2E19-84E3-6848-B5EA-AF23957876B8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B65CB-6112-A042-BAB8-6AD97BD94E5C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56B41-DDD5-BF44-A7E3-0D68384BCEBB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5DD2B-335B-E64E-A378-82EFAD0FFAAF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D4FCD-701B-4E41-89BB-56E10B9E449A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B7AD3-0F4C-8A47-BD8D-1C9112A35837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4DB47-01DC-EF41-B59C-CF5332553EFA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B46D1-F375-4640-A8D6-7CE2064E1307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70137-1D32-5F4C-AAEE-1BC9029EC06D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48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48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483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4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83CA45-7473-C24F-93B5-E9A660324E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DD909-B9AB-CD4A-A27B-B4A43A4D6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04043-00F4-DF47-A559-C1D138C002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0886-0F43-064A-BBC5-351A11A0E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3063-F85D-DF45-BA29-AB0EAC30FE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2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E9D3-371A-244D-9B2B-A8F960A6A0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5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164A-366C-9545-A22E-9B298FAE5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7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5FE6B-84B0-B74F-9730-07855C44F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3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9C7D1-132B-0042-8AEC-788B3DC6E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0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B4AB-A79D-D34C-A86F-A713E820C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7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981CE-7286-A648-93AC-80503ACC4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37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38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38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CB2BC8-8D19-DB4B-AE4F-83E88BC370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2286000"/>
          </a:xfrm>
        </p:spPr>
        <p:txBody>
          <a:bodyPr/>
          <a:lstStyle/>
          <a:p>
            <a:r>
              <a:rPr lang="en-US" sz="4800"/>
              <a:t>New Mexico Territory</a:t>
            </a:r>
            <a:br>
              <a:rPr lang="en-US" sz="4800"/>
            </a:br>
            <a:r>
              <a:rPr lang="en-US" sz="4800"/>
              <a:t>&amp;</a:t>
            </a:r>
            <a:br>
              <a:rPr lang="en-US" sz="4800"/>
            </a:br>
            <a:r>
              <a:rPr lang="en-US" sz="4800"/>
              <a:t>California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Native Americans &amp; Mission Life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California Indians lived in small scatter groups</a:t>
            </a:r>
          </a:p>
          <a:p>
            <a:r>
              <a:rPr lang="en-US"/>
              <a:t>Reason scattered is the terrain</a:t>
            </a:r>
          </a:p>
          <a:p>
            <a:r>
              <a:rPr lang="en-US"/>
              <a:t>Many river valleys and mountains</a:t>
            </a:r>
          </a:p>
          <a:p>
            <a:r>
              <a:rPr lang="en-US"/>
              <a:t>Cut off groups from each other</a:t>
            </a:r>
          </a:p>
          <a:p>
            <a:r>
              <a:rPr lang="en-US"/>
              <a:t>Offered no resistance to soldiers when forced to work for missions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25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675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9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Native Americans herded sheep and cattle and raised crops</a:t>
            </a:r>
          </a:p>
          <a:p>
            <a:pPr>
              <a:lnSpc>
                <a:spcPct val="90000"/>
              </a:lnSpc>
            </a:pPr>
            <a:r>
              <a:rPr lang="en-US" sz="2400"/>
              <a:t>Lived at missions &amp; learned Catholic religion</a:t>
            </a:r>
          </a:p>
          <a:p>
            <a:pPr>
              <a:lnSpc>
                <a:spcPct val="90000"/>
              </a:lnSpc>
            </a:pPr>
            <a:r>
              <a:rPr lang="en-US" sz="2400"/>
              <a:t>Hard for them and thousands died from over work and disease</a:t>
            </a:r>
          </a:p>
          <a:p>
            <a:pPr>
              <a:lnSpc>
                <a:spcPct val="90000"/>
              </a:lnSpc>
            </a:pPr>
            <a:r>
              <a:rPr lang="en-US" sz="2400"/>
              <a:t>After Mexican independence even worse</a:t>
            </a:r>
          </a:p>
          <a:p>
            <a:pPr>
              <a:lnSpc>
                <a:spcPct val="90000"/>
              </a:lnSpc>
            </a:pPr>
            <a:r>
              <a:rPr lang="en-US" sz="2400"/>
              <a:t>Gov. gave land to farmers, ranchers</a:t>
            </a:r>
          </a:p>
          <a:p>
            <a:pPr>
              <a:lnSpc>
                <a:spcPct val="90000"/>
              </a:lnSpc>
            </a:pPr>
            <a:r>
              <a:rPr lang="en-US" sz="2400"/>
              <a:t>Cruelty = mistreated Indians</a:t>
            </a:r>
          </a:p>
          <a:p>
            <a:pPr>
              <a:lnSpc>
                <a:spcPct val="90000"/>
              </a:lnSpc>
            </a:pPr>
            <a:r>
              <a:rPr lang="en-US" sz="2400"/>
              <a:t>Results is harsh conditions</a:t>
            </a:r>
          </a:p>
          <a:p>
            <a:pPr>
              <a:lnSpc>
                <a:spcPct val="90000"/>
              </a:lnSpc>
            </a:pPr>
            <a:r>
              <a:rPr lang="en-US" sz="2400"/>
              <a:t>1770-1850 decline in population</a:t>
            </a:r>
          </a:p>
          <a:p>
            <a:pPr>
              <a:lnSpc>
                <a:spcPct val="90000"/>
              </a:lnSpc>
            </a:pPr>
            <a:r>
              <a:rPr lang="en-US" sz="2400"/>
              <a:t>Was 310,000 to 100,000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Territory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Consisted of Arizona, new Mexico, Nevada, Utah, and parts of Wyoming</a:t>
            </a:r>
          </a:p>
          <a:p>
            <a:r>
              <a:rPr lang="en-US"/>
              <a:t>Capital of territory = Santa Fe</a:t>
            </a:r>
          </a:p>
          <a:p>
            <a:r>
              <a:rPr lang="en-US"/>
              <a:t>This area has thickest grasses, desert and mountain area</a:t>
            </a:r>
          </a:p>
          <a:p>
            <a:r>
              <a:rPr lang="en-US"/>
              <a:t>Indians are Pueblo and Zuni</a:t>
            </a:r>
          </a:p>
          <a:p>
            <a:r>
              <a:rPr lang="en-US"/>
              <a:t>Irrigated land and Farmed land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Santa Fe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Juan de Onate claimed territory for Spain</a:t>
            </a:r>
          </a:p>
          <a:p>
            <a:r>
              <a:rPr lang="en-US"/>
              <a:t>Grew into a busy trading city</a:t>
            </a:r>
          </a:p>
          <a:p>
            <a:r>
              <a:rPr lang="en-US"/>
              <a:t>Spain refused to allow Americans to settle</a:t>
            </a:r>
          </a:p>
          <a:p>
            <a:r>
              <a:rPr lang="en-US"/>
              <a:t>Mexico gains independence in 1821</a:t>
            </a:r>
          </a:p>
          <a:p>
            <a:r>
              <a:rPr lang="en-US"/>
              <a:t>Americans now allowed to settle in area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trail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America = William Becknell</a:t>
            </a:r>
          </a:p>
          <a:p>
            <a:r>
              <a:rPr lang="en-US"/>
              <a:t>Merchant and adventurer</a:t>
            </a:r>
          </a:p>
          <a:p>
            <a:r>
              <a:rPr lang="en-US"/>
              <a:t>He led group from Franklin, Missouri to Santa Fe</a:t>
            </a:r>
          </a:p>
          <a:p>
            <a:r>
              <a:rPr lang="en-US"/>
              <a:t>Found people eager to buy his goods</a:t>
            </a:r>
          </a:p>
          <a:p>
            <a:r>
              <a:rPr lang="en-US"/>
              <a:t>Other followed Becknell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route</a:t>
            </a:r>
          </a:p>
          <a:p>
            <a:r>
              <a:rPr lang="en-US"/>
              <a:t>Route became known as the Santa Fe Trail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175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25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California the early years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California belonged to Mexico – in 1840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</a:t>
            </a:r>
          </a:p>
          <a:p>
            <a:r>
              <a:rPr lang="en-US"/>
              <a:t>Spain claimed land 100 years before</a:t>
            </a:r>
          </a:p>
          <a:p>
            <a:r>
              <a:rPr lang="en-US"/>
              <a:t>Jamestown settled by English</a:t>
            </a:r>
          </a:p>
          <a:p>
            <a:r>
              <a:rPr lang="en-US"/>
              <a:t>Spanish and Native Americans shared life together in California – shaped life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5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 of land types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Dramatic Contrasts</a:t>
            </a:r>
          </a:p>
          <a:p>
            <a:r>
              <a:rPr lang="en-US"/>
              <a:t>Two tall mountain ranges go through region</a:t>
            </a:r>
          </a:p>
          <a:p>
            <a:r>
              <a:rPr lang="en-US"/>
              <a:t>1 = along the coast</a:t>
            </a:r>
          </a:p>
          <a:p>
            <a:r>
              <a:rPr lang="en-US"/>
              <a:t>1 = inland on border of Nevada and Arizona</a:t>
            </a:r>
          </a:p>
          <a:p>
            <a:r>
              <a:rPr lang="en-US"/>
              <a:t>Between the ranges is the fertile central valley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125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Northern California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Plenty of Rain</a:t>
            </a:r>
          </a:p>
          <a:p>
            <a:r>
              <a:rPr lang="en-US"/>
              <a:t>South the water is scarce</a:t>
            </a:r>
          </a:p>
          <a:p>
            <a:r>
              <a:rPr lang="en-US"/>
              <a:t>Temperatures mild all year long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Spanish soldiers and priests built the first European Settlements</a:t>
            </a:r>
          </a:p>
          <a:p>
            <a:r>
              <a:rPr lang="en-US"/>
              <a:t>Chief missionary in group is Father Serra</a:t>
            </a:r>
          </a:p>
          <a:p>
            <a:r>
              <a:rPr lang="en-US"/>
              <a:t>Built first mission at San Diego</a:t>
            </a:r>
          </a:p>
          <a:p>
            <a:r>
              <a:rPr lang="en-US"/>
              <a:t>Built 20 other mission along the coast line</a:t>
            </a:r>
          </a:p>
          <a:p>
            <a:r>
              <a:rPr lang="en-US"/>
              <a:t>Individual mission claimed land around mission</a:t>
            </a:r>
          </a:p>
          <a:p>
            <a:r>
              <a:rPr lang="en-US"/>
              <a:t>Took care of own needs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5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5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Missions supplied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Meat</a:t>
            </a:r>
          </a:p>
          <a:p>
            <a:endParaRPr lang="en-US"/>
          </a:p>
          <a:p>
            <a:r>
              <a:rPr lang="en-US"/>
              <a:t>Grain</a:t>
            </a:r>
          </a:p>
          <a:p>
            <a:endParaRPr lang="en-US"/>
          </a:p>
          <a:p>
            <a:r>
              <a:rPr lang="en-US"/>
              <a:t>Other foods for fort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92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192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92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92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192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192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63</TotalTime>
  <Words>362</Words>
  <Application>Microsoft Macintosh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Mountain Top</vt:lpstr>
      <vt:lpstr>New Mexico Territory &amp; California</vt:lpstr>
      <vt:lpstr>The Territory </vt:lpstr>
      <vt:lpstr>Santa Fe </vt:lpstr>
      <vt:lpstr>The trail </vt:lpstr>
      <vt:lpstr>California the early years </vt:lpstr>
      <vt:lpstr>Contrast of land types </vt:lpstr>
      <vt:lpstr>Northern California </vt:lpstr>
      <vt:lpstr>Missions </vt:lpstr>
      <vt:lpstr>Missions supplied </vt:lpstr>
      <vt:lpstr>Native Americans &amp; Mission Life </vt:lpstr>
      <vt:lpstr>More </vt:lpstr>
    </vt:vector>
  </TitlesOfParts>
  <Company>Education/Self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Territory</dc:title>
  <dc:creator>Dave Selin</dc:creator>
  <cp:lastModifiedBy>David Selin</cp:lastModifiedBy>
  <cp:revision>6</cp:revision>
  <dcterms:created xsi:type="dcterms:W3CDTF">2008-02-22T17:04:44Z</dcterms:created>
  <dcterms:modified xsi:type="dcterms:W3CDTF">2014-02-11T23:18:03Z</dcterms:modified>
</cp:coreProperties>
</file>