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9" d="100"/>
          <a:sy n="79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EAEAB90-CA48-EF4A-954F-848360DD2B37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EA7D94-B4C4-2945-90CB-01AA9354A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3130C5-27A1-7D44-B50E-5A9354206942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9DA90E-BB2C-7849-B35F-6B338048B845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9ABCCA-E4B4-5E42-9854-A935494F0139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A521D1-5118-CA4F-9D4A-87CF333F7C4B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9D4633-64F4-2248-B3FE-F761513FA36F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53347-A920-FB4F-9927-9B423C4A511A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8BDFEB-1AE0-C447-A759-9335DD347043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B249E0-1342-9640-8753-8E324B1D3B61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7A6649-1A17-C94A-BE56-C55532993B2C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56058C-D81A-304C-8377-F29135077CF2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89F2F0-29D7-884B-AA3F-653A146EB10E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243D2-E36D-AB43-A070-0B06571729AD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DDAA5-E643-F34B-920D-0C4FB41EFC10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0BCC9C6-1783-BE49-9600-361AB303F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98677-7E72-0747-BB2E-76186291F7E4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F067-22EA-AE4A-BA4C-25F8FE088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F8761-E906-FE49-AFFC-AA7A4454F3A1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5D29-A141-9E44-AAE1-763FE2085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2576F-F11C-1547-9D09-877CE0B929C4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282578E-778C-5640-9CA5-15831654F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325CE-F5C5-A548-B2F8-0C682E0C0459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87E57-13A1-7B45-8C4E-584CBA210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2492D-37E3-FB46-BEEB-A0650862129F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955C5-E206-2A45-AFB1-CAD7A13B2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E353E-2C90-BB4D-8D9D-755911154A5C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16233B0-FD88-BF46-8077-C0977C37B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A8CF0-AE00-9042-8DE9-EF5B646F42E3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3FE6-E2EA-5643-A5C1-2839AAC7B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E85A9-2D29-E744-8BEC-24B08B4545B7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03E93-50E0-8349-96C8-85F6E3F84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52BD8-451E-3845-9AAA-663E7FAB713B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6EEC2-3807-0440-9844-3DA41170C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5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60BB6-259B-7348-809C-E80356D94260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2AC8-8046-E342-B9A8-004AD64CC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fld id="{EB647268-5538-824D-9B49-534474579396}" type="datetimeFigureOut">
              <a:rPr lang="en-US"/>
              <a:pPr/>
              <a:t>12/1/14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07F7BCA8-C471-E645-8D2E-B4D8BCFC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/>
          <a:stretch>
            <a:fillRect/>
          </a:stretch>
        </p:blipFill>
        <p:spPr bwMode="auto">
          <a:xfrm>
            <a:off x="-9525" y="0"/>
            <a:ext cx="1060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990600"/>
            <a:ext cx="672491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The People of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the British Colonies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52950" r="51666"/>
          <a:stretch>
            <a:fillRect/>
          </a:stretch>
        </p:blipFill>
        <p:spPr bwMode="auto">
          <a:xfrm>
            <a:off x="533400" y="-6350"/>
            <a:ext cx="86106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52950" r="4568"/>
          <a:stretch>
            <a:fillRect/>
          </a:stretch>
        </p:blipFill>
        <p:spPr bwMode="auto">
          <a:xfrm>
            <a:off x="533400" y="0"/>
            <a:ext cx="861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0" y="228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4478" r="16039" b="42537"/>
          <a:stretch>
            <a:fillRect/>
          </a:stretch>
        </p:blipFill>
        <p:spPr bwMode="auto">
          <a:xfrm>
            <a:off x="1752600" y="-20638"/>
            <a:ext cx="6705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9144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57616" r="16982"/>
          <a:stretch>
            <a:fillRect/>
          </a:stretch>
        </p:blipFill>
        <p:spPr bwMode="auto">
          <a:xfrm>
            <a:off x="1676400" y="22225"/>
            <a:ext cx="74676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9144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49120"/>
          <a:stretch>
            <a:fillRect/>
          </a:stretch>
        </p:blipFill>
        <p:spPr bwMode="auto">
          <a:xfrm>
            <a:off x="681038" y="0"/>
            <a:ext cx="8462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0" b="50203"/>
          <a:stretch>
            <a:fillRect/>
          </a:stretch>
        </p:blipFill>
        <p:spPr bwMode="auto">
          <a:xfrm>
            <a:off x="685800" y="147638"/>
            <a:ext cx="84582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286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7" r="51666"/>
          <a:stretch>
            <a:fillRect/>
          </a:stretch>
        </p:blipFill>
        <p:spPr bwMode="auto">
          <a:xfrm>
            <a:off x="566738" y="0"/>
            <a:ext cx="8577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52400" y="714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49797"/>
          <a:stretch>
            <a:fillRect/>
          </a:stretch>
        </p:blipFill>
        <p:spPr bwMode="auto">
          <a:xfrm>
            <a:off x="609600" y="152400"/>
            <a:ext cx="8556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7060" r="51666" b="47050"/>
          <a:stretch>
            <a:fillRect/>
          </a:stretch>
        </p:blipFill>
        <p:spPr bwMode="auto">
          <a:xfrm>
            <a:off x="6096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28600" y="76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438" b="47050"/>
          <a:stretch>
            <a:fillRect/>
          </a:stretch>
        </p:blipFill>
        <p:spPr bwMode="auto">
          <a:xfrm>
            <a:off x="685800" y="0"/>
            <a:ext cx="845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28</Words>
  <Application>Microsoft Macintosh PowerPoint</Application>
  <PresentationFormat>On-screen Show (4:3)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Calibri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of the Colonial British Colonies</dc:title>
  <dc:creator>Dave Selin</dc:creator>
  <cp:lastModifiedBy>David Selin</cp:lastModifiedBy>
  <cp:revision>3</cp:revision>
  <dcterms:created xsi:type="dcterms:W3CDTF">2009-10-22T12:47:43Z</dcterms:created>
  <dcterms:modified xsi:type="dcterms:W3CDTF">2014-12-01T14:46:10Z</dcterms:modified>
</cp:coreProperties>
</file>