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A01B7-3902-CC4A-90D3-764928E11674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17023-DA2C-D94D-8E62-109631255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1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458DA8-D412-D44B-BC62-DE27F2F5C9B5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73AF-5791-2949-85A7-7159C28EB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4D3BF-809A-DB42-A079-EDD84C65E52A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DB55-B2B4-BB4F-A0FC-C246E4E78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1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4449DA-EC64-D04C-BA19-66DDBD262212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4409-70D3-0440-9865-EAE3BE364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68EA4-04C4-B740-BDEC-F6024B6C37B0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41BA7-72A9-6745-84AC-1667B9AF5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19E3E5-599A-2149-8E9D-9E1A1E8CE756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37742-E1E8-C946-A9DF-E323132684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1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2D6BA-C40E-CA49-A68F-1F03E5370753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F8AA2-0066-7244-BB01-6981E60AC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8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4D5A8-6745-CB43-8CA2-B26B2A085197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8293-F2F7-1E43-9B60-0B883D587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2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BC7A5-31CF-6349-9A2A-2BAE0B7F7843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1B3D-A463-554D-B4F6-60E8CF9AD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5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03B7A-240E-7347-98A8-CD9BE0ADC64F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D2F5F-FDAF-D842-8996-BFE964D24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3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B2E7D-839A-3A44-8972-BDF95B997413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602FC-B9C2-2B41-A96A-C44911D5C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8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16CCF97-D69E-5842-B358-076575AA6F5F}" type="datetimeFigureOut">
              <a:rPr lang="en-US"/>
              <a:pPr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4F03346-1BC8-4A45-9EA5-CBE1D42B74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28600"/>
            <a:ext cx="62484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R A F t</a:t>
            </a:r>
          </a:p>
        </p:txBody>
      </p:sp>
      <p:pic>
        <p:nvPicPr>
          <p:cNvPr id="5" name="Picture 4" descr="C:\Users\david.selin\AppData\Local\Microsoft\Windows\Temporary Internet Files\Content.IE5\O5732NWP\MP9002624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42497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47800" y="5334000"/>
            <a:ext cx="6248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Letter Writing Assignment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219200"/>
            <a:ext cx="83388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2590800"/>
            <a:ext cx="83388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3962400"/>
            <a:ext cx="74090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5257800"/>
            <a:ext cx="78739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1371600"/>
            <a:ext cx="11897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667000"/>
            <a:ext cx="27254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udience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4114800"/>
            <a:ext cx="21339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ormat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5410200"/>
            <a:ext cx="15424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opic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083" name="Picture 3" descr="C:\Users\david.selin\AppData\Local\Microsoft\Windows\Temporary Internet Files\Content.IE5\H338P136\MC90028726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2767013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3388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971800"/>
            <a:ext cx="83388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114800"/>
            <a:ext cx="74090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257800"/>
            <a:ext cx="78739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1981200"/>
            <a:ext cx="11897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3124200"/>
            <a:ext cx="27254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udience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4267200"/>
            <a:ext cx="21339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ormat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5410200"/>
            <a:ext cx="15424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opic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2" name="Equal 11"/>
          <p:cNvSpPr/>
          <p:nvPr/>
        </p:nvSpPr>
        <p:spPr>
          <a:xfrm>
            <a:off x="4191000" y="54102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4191000" y="19812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4191000" y="32004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4191000" y="426720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1981200"/>
            <a:ext cx="25156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Colonist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51637" y="3200400"/>
            <a:ext cx="2832827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Family member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in England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04180" y="4267200"/>
            <a:ext cx="18801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Letter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1600" y="5257800"/>
            <a:ext cx="3058466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Geography how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has it affected 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life in colony</a:t>
            </a:r>
          </a:p>
        </p:txBody>
      </p:sp>
      <p:pic>
        <p:nvPicPr>
          <p:cNvPr id="4115" name="Picture 2" descr="C:\Users\david.selin\AppData\Local\Microsoft\Windows\Temporary Internet Files\Content.IE5\7Q7RH76V\MC9001977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236061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191000" y="533400"/>
            <a:ext cx="40199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Parts of RAFT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>
                <a:latin typeface="Calibri" charset="0"/>
              </a:rPr>
              <a:t>Choose which area you live in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New England, Middle, Southern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Then choose what state you live in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Research what type of geography is found in your state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</a:rPr>
              <a:t>Introduction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Tell what items you will be talking about in body of letter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</a:rPr>
              <a:t>Body of letter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Problems found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How you are dealing with them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How you are surviving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</a:rPr>
              <a:t>Conclusion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Would you go back or are you happy where you are now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599775"/>
              </p:ext>
            </p:extLst>
          </p:nvPr>
        </p:nvGraphicFramePr>
        <p:xfrm>
          <a:off x="76200" y="685799"/>
          <a:ext cx="9067801" cy="601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602"/>
                <a:gridCol w="2225733"/>
                <a:gridCol w="2225733"/>
                <a:gridCol w="2225733"/>
              </a:tblGrid>
              <a:tr h="4081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 for letter 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8-10</a:t>
                      </a:r>
                      <a:r>
                        <a:rPr lang="en-US" baseline="0" dirty="0" smtClean="0"/>
                        <a:t> pts. Each sect.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5-7</a:t>
                      </a:r>
                      <a:r>
                        <a:rPr lang="en-US" baseline="0" dirty="0" smtClean="0"/>
                        <a:t> pts. Each sect.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1-5</a:t>
                      </a:r>
                      <a:r>
                        <a:rPr lang="en-US" baseline="0" dirty="0" smtClean="0"/>
                        <a:t> pts. Each sect.</a:t>
                      </a:r>
                      <a:endParaRPr lang="en-US" dirty="0"/>
                    </a:p>
                  </a:txBody>
                  <a:tcPr/>
                </a:tc>
              </a:tr>
              <a:tr h="9182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Choose: (10 </a:t>
                      </a:r>
                      <a:r>
                        <a:rPr lang="en-US" sz="1600" b="1" dirty="0" err="1" smtClean="0">
                          <a:latin typeface="Times New Roman"/>
                          <a:cs typeface="Times New Roman"/>
                        </a:rPr>
                        <a:t>Pts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A Division, State, &amp; did you research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your area?</a:t>
                      </a: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Choose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division, state &amp; did research about land 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Choose division,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state &amp; Minimal research of land done.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Choose division, state &amp; no research of land done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7345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Intro: (10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pts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Did you explain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what you were going to talk about in the letter home?</a:t>
                      </a: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Introduced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what they were going to talk about in the letter (Division, state, geography of land, and 3 points to discuss in body of letter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Introduction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stated Division &amp; state, some geography of land &amp; 1-2 points discussed.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Introduction</a:t>
                      </a:r>
                    </a:p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Minimal done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on Division, state, geographical land. 0-1 points introduced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224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Body: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(10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pts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lang="en-US" b="1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Did you discuss the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three points in separate paragraphs?</a:t>
                      </a: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Discussed all 3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points &amp; explain points in detail.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Discussed 2 – 3 points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but explanation was not in detail.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Discussed 1-2 point but no 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or little explanation or detail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734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Conclusion: 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(10 </a:t>
                      </a:r>
                      <a:r>
                        <a:rPr lang="en-US" b="1" dirty="0" err="1" smtClean="0">
                          <a:latin typeface="Times New Roman"/>
                          <a:cs typeface="Times New Roman"/>
                        </a:rPr>
                        <a:t>pts</a:t>
                      </a:r>
                      <a:r>
                        <a:rPr lang="en-US" b="1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lang="en-US" b="1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Did you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explain why you want to stay or why you want to return?</a:t>
                      </a: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Wrap up by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letter restating problem, who it was solved, and how you survived. Then conclude if you will stay or go back.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Stated two of the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three items and stated if you would stay or go back.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Stated one reason but</a:t>
                      </a:r>
                      <a:r>
                        <a:rPr lang="en-US" sz="1600" baseline="0" dirty="0" smtClean="0">
                          <a:latin typeface="Times New Roman"/>
                          <a:cs typeface="Times New Roman"/>
                        </a:rPr>
                        <a:t> did not  state if you would stay or go.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0" y="152400"/>
            <a:ext cx="373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/>
                <a:cs typeface="Times New Roman"/>
              </a:rPr>
              <a:t>Rubric 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702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403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david.selin</dc:creator>
  <cp:lastModifiedBy>David Selin</cp:lastModifiedBy>
  <cp:revision>12</cp:revision>
  <dcterms:created xsi:type="dcterms:W3CDTF">2010-10-13T12:29:15Z</dcterms:created>
  <dcterms:modified xsi:type="dcterms:W3CDTF">2014-11-19T14:21:40Z</dcterms:modified>
</cp:coreProperties>
</file>