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/>
            </a:lvl1pPr>
          </a:lstStyle>
          <a:p>
            <a:fld id="{8693AA67-E136-484E-BE39-5F6D9A1F2AE2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DA792B1C-E11F-1E4B-A7F1-1E697EC29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4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7746AC-60B1-2F4C-9DE6-7A5AA750DFF2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4C264-A895-054C-9986-4EDD922C1A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2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1C2F76-3E4A-8747-959B-C9E50DA73850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F0E8E-8703-D04C-9158-D0F149B0F4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1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73D95686-00D0-D144-A6BD-B3FCA599DDDA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20381-5296-9943-B48E-68648B6842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3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fld id="{4BCE1B5B-DBC1-B04F-971C-637A3053D0C8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64267EFD-507B-5F48-B8FA-844B12942A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1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E0810-13B7-624F-A9A4-AC4E23EF3750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2AF40-7A63-094E-ABFB-9E80DAC3B3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9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fld id="{45BDA2ED-F6BF-3A4F-B93A-4812A4B60999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1ACF528D-7BA2-C944-BBE9-4A1639AC7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73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00464B-E01D-A64F-8AE4-38AD68329111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3AE5B-3D68-8F46-804F-802028C049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8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39C905-E551-BA40-B022-EC9FE034E206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A0A87-4E61-5F48-911A-B9F3E2B95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53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fld id="{A3931B93-5B2B-934F-9849-A8DEFDB8EE15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ECD50D6E-1F69-DE46-8E74-9F818181F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15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fld id="{E114362A-3D1E-CD4E-A97A-89D4C4678EC1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99C5D8D5-F073-EF43-B176-896FC3648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entury Gothic" charset="0"/>
              </a:defRPr>
            </a:lvl1pPr>
          </a:lstStyle>
          <a:p>
            <a:fld id="{00B0257A-8E51-0044-BA7F-0BD2856C41E7}" type="datetimeFigureOut">
              <a:rPr lang="en-US"/>
              <a:pPr/>
              <a:t>9/19/14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charset="0"/>
              </a:defRPr>
            </a:lvl1pPr>
          </a:lstStyle>
          <a:p>
            <a:fld id="{85A7DB5B-FD70-B147-90A1-58797321B8CF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charset="0"/>
          <a:ea typeface="ＭＳ Ｐゴシック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"/>
        <a:defRPr sz="30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charset="0"/>
        <a:buChar char="›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charset="0"/>
        <a:buChar char="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215312" cy="2514600"/>
          </a:xfrm>
        </p:spPr>
        <p:txBody>
          <a:bodyPr>
            <a:noAutofit/>
          </a:bodyPr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rgbClr val="FFFF00"/>
                </a:solidFill>
                <a:ea typeface="+mj-ea"/>
              </a:rPr>
              <a:t>Reasons for Exploration</a:t>
            </a:r>
            <a:endParaRPr lang="en-US" sz="6600" b="1" dirty="0">
              <a:solidFill>
                <a:srgbClr val="FFFF00"/>
              </a:solidFill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4524" y="1752600"/>
            <a:ext cx="198804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Gold</a:t>
            </a:r>
          </a:p>
        </p:txBody>
      </p:sp>
      <p:sp>
        <p:nvSpPr>
          <p:cNvPr id="5" name="Rectangle 4"/>
          <p:cNvSpPr/>
          <p:nvPr/>
        </p:nvSpPr>
        <p:spPr>
          <a:xfrm>
            <a:off x="3475387" y="2967335"/>
            <a:ext cx="21932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Glory</a:t>
            </a:r>
          </a:p>
        </p:txBody>
      </p:sp>
      <p:sp>
        <p:nvSpPr>
          <p:cNvPr id="6" name="Rectangle 5"/>
          <p:cNvSpPr/>
          <p:nvPr/>
        </p:nvSpPr>
        <p:spPr>
          <a:xfrm>
            <a:off x="6251721" y="4572000"/>
            <a:ext cx="1782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God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</a:rPr>
              <a:t>Gold</a:t>
            </a:r>
            <a:endParaRPr lang="en-US" sz="6000" b="1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775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  <a:latin typeface="Century Gothic" charset="0"/>
              </a:rPr>
              <a:t>Were seeking to enrich themselves and their king</a:t>
            </a:r>
          </a:p>
          <a:p>
            <a:endParaRPr lang="en-US">
              <a:solidFill>
                <a:srgbClr val="FFFF00"/>
              </a:solidFill>
              <a:latin typeface="Century Gothic" charset="0"/>
            </a:endParaRPr>
          </a:p>
          <a:p>
            <a:r>
              <a:rPr lang="en-US">
                <a:solidFill>
                  <a:srgbClr val="FFFF00"/>
                </a:solidFill>
                <a:latin typeface="Century Gothic" charset="0"/>
              </a:rPr>
              <a:t>Poor countries</a:t>
            </a:r>
          </a:p>
          <a:p>
            <a:pPr>
              <a:buFont typeface="Wingdings 2" charset="0"/>
              <a:buNone/>
            </a:pPr>
            <a:endParaRPr lang="en-US">
              <a:solidFill>
                <a:srgbClr val="FFFF00"/>
              </a:solidFill>
              <a:latin typeface="Century Gothic" charset="0"/>
            </a:endParaRPr>
          </a:p>
          <a:p>
            <a:r>
              <a:rPr lang="en-US">
                <a:solidFill>
                  <a:srgbClr val="FFFF00"/>
                </a:solidFill>
                <a:latin typeface="Century Gothic" charset="0"/>
              </a:rPr>
              <a:t>Securing as much of the world's finite supply of gold for your country put your nation at an advantage over other nations.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</a:rPr>
              <a:t>Glory</a:t>
            </a:r>
            <a:endParaRPr lang="en-US" sz="6000" b="1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375"/>
          </a:xfrm>
        </p:spPr>
        <p:txBody>
          <a:bodyPr>
            <a:normAutofit fontScale="925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FF00"/>
                </a:solidFill>
                <a:ea typeface="+mn-ea"/>
              </a:rPr>
              <a:t>Wanted to enlarge their kingdom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solidFill>
                <a:srgbClr val="FFFF00"/>
              </a:solidFill>
              <a:ea typeface="+mn-ea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FF00"/>
                </a:solidFill>
                <a:ea typeface="+mn-ea"/>
              </a:rPr>
              <a:t>Wanted to be known throughout the world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solidFill>
                <a:srgbClr val="FFFF00"/>
              </a:solidFill>
              <a:ea typeface="+mn-ea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FF00"/>
                </a:solidFill>
                <a:ea typeface="+mn-ea"/>
              </a:rPr>
              <a:t>Explorers wanted the fame that would come if they found new land and fortune for the king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solidFill>
                <a:srgbClr val="FFFF00"/>
              </a:solidFill>
              <a:ea typeface="+mn-ea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FFFF00"/>
                </a:solidFill>
                <a:ea typeface="+mn-ea"/>
              </a:rPr>
              <a:t>To </a:t>
            </a:r>
            <a:r>
              <a:rPr lang="en-US" dirty="0">
                <a:solidFill>
                  <a:srgbClr val="FFFF00"/>
                </a:solidFill>
                <a:ea typeface="+mn-ea"/>
              </a:rPr>
              <a:t>seek immortality and fame through great deeds and accomplishments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a typeface="+mj-ea"/>
              </a:rPr>
              <a:t>God</a:t>
            </a:r>
            <a:endParaRPr lang="en-US" sz="6000" b="1" dirty="0">
              <a:solidFill>
                <a:schemeClr val="accent6">
                  <a:lumMod val="60000"/>
                  <a:lumOff val="40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  <a:latin typeface="Century Gothic" charset="0"/>
              </a:rPr>
              <a:t>To spread Christianity</a:t>
            </a:r>
          </a:p>
          <a:p>
            <a:endParaRPr lang="en-US">
              <a:solidFill>
                <a:srgbClr val="FFFF00"/>
              </a:solidFill>
              <a:latin typeface="Century Gothic" charset="0"/>
            </a:endParaRPr>
          </a:p>
          <a:p>
            <a:r>
              <a:rPr lang="en-US">
                <a:solidFill>
                  <a:srgbClr val="FFFF00"/>
                </a:solidFill>
                <a:latin typeface="Century Gothic" charset="0"/>
              </a:rPr>
              <a:t>They felt it was their duty to convert the Natives of the land to Christianity</a:t>
            </a:r>
          </a:p>
          <a:p>
            <a:endParaRPr lang="en-US">
              <a:solidFill>
                <a:srgbClr val="FFFF00"/>
              </a:solidFill>
              <a:latin typeface="Century Gothic" charset="0"/>
            </a:endParaRPr>
          </a:p>
          <a:p>
            <a:r>
              <a:rPr lang="en-US">
                <a:solidFill>
                  <a:srgbClr val="FFFF00"/>
                </a:solidFill>
                <a:latin typeface="Century Gothic" charset="0"/>
              </a:rPr>
              <a:t>They felt that the people did not have a religion </a:t>
            </a:r>
          </a:p>
          <a:p>
            <a:endParaRPr lang="en-US">
              <a:latin typeface="Century 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268</TotalTime>
  <Words>109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Century Gothic</vt:lpstr>
      <vt:lpstr>Arial</vt:lpstr>
      <vt:lpstr>Wingdings 2</vt:lpstr>
      <vt:lpstr>Verdana</vt:lpstr>
      <vt:lpstr>Calibri</vt:lpstr>
      <vt:lpstr>Verve</vt:lpstr>
      <vt:lpstr>Reasons for Exploration</vt:lpstr>
      <vt:lpstr>PowerPoint Presentation</vt:lpstr>
      <vt:lpstr>Gold</vt:lpstr>
      <vt:lpstr>Glory</vt:lpstr>
      <vt:lpstr>God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Reasons for Exploration</dc:title>
  <dc:creator>david.selin</dc:creator>
  <cp:lastModifiedBy>David Selin</cp:lastModifiedBy>
  <cp:revision>21</cp:revision>
  <dcterms:created xsi:type="dcterms:W3CDTF">2010-09-08T13:02:14Z</dcterms:created>
  <dcterms:modified xsi:type="dcterms:W3CDTF">2014-09-19T12:30:15Z</dcterms:modified>
</cp:coreProperties>
</file>