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E03679-75F3-E040-9B18-0B73255FE668}" type="datetimeFigureOut">
              <a:rPr lang="en-US" smtClean="0"/>
              <a:t>5/13/14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18C3EE6-0563-D541-BBAB-C8A64D99D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Reconstruction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049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sz="4000" dirty="0" smtClean="0"/>
              <a:t>Task of rebuilding the former Confederate states and readmitting them to the Union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10 percent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86322"/>
            <a:ext cx="6777317" cy="41492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Required voters in southern states to take an oath of loyalty to the Union</a:t>
            </a:r>
          </a:p>
          <a:p>
            <a:endParaRPr lang="en-US" dirty="0"/>
          </a:p>
          <a:p>
            <a:r>
              <a:rPr lang="en-US" dirty="0" smtClean="0"/>
              <a:t>When 10 % of voters in state took oath state could form a new state government</a:t>
            </a:r>
          </a:p>
          <a:p>
            <a:endParaRPr lang="en-US" dirty="0"/>
          </a:p>
          <a:p>
            <a:r>
              <a:rPr lang="en-US" dirty="0" smtClean="0"/>
              <a:t>Required to adopt a new state constitution banning slavery</a:t>
            </a:r>
          </a:p>
          <a:p>
            <a:endParaRPr lang="en-US" dirty="0" smtClean="0"/>
          </a:p>
          <a:p>
            <a:r>
              <a:rPr lang="en-US" dirty="0" smtClean="0"/>
              <a:t>Once state had adopted conditions then they could send a representative to Congress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4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9264"/>
            <a:ext cx="6777317" cy="4843366"/>
          </a:xfrm>
        </p:spPr>
        <p:txBody>
          <a:bodyPr/>
          <a:lstStyle/>
          <a:p>
            <a:r>
              <a:rPr lang="en-US" dirty="0" smtClean="0"/>
              <a:t>Lincoln did not want to punish South after war</a:t>
            </a:r>
          </a:p>
          <a:p>
            <a:r>
              <a:rPr lang="en-US" dirty="0" smtClean="0"/>
              <a:t>He felt it would hamper the nation to heal</a:t>
            </a:r>
          </a:p>
          <a:p>
            <a:r>
              <a:rPr lang="en-US" dirty="0" smtClean="0"/>
              <a:t>Offered Amnesty</a:t>
            </a:r>
          </a:p>
          <a:p>
            <a:r>
              <a:rPr lang="en-US" dirty="0" smtClean="0"/>
              <a:t>Forgive any crimes if they would pledge loyalty</a:t>
            </a:r>
          </a:p>
          <a:p>
            <a:r>
              <a:rPr lang="en-US" dirty="0" smtClean="0"/>
              <a:t>Confederate leaders would not be offered amnesty</a:t>
            </a:r>
          </a:p>
          <a:p>
            <a:r>
              <a:rPr lang="en-US" dirty="0" smtClean="0"/>
              <a:t>Threes states di  what Lincoln wanted</a:t>
            </a:r>
          </a:p>
          <a:p>
            <a:r>
              <a:rPr lang="en-US" dirty="0" smtClean="0"/>
              <a:t>Louisiana, Tennessee, Arkansas</a:t>
            </a:r>
          </a:p>
          <a:p>
            <a:r>
              <a:rPr lang="en-US" dirty="0" smtClean="0"/>
              <a:t>Congress did not accept the new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6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Thaddeus Stevens leader</a:t>
            </a:r>
          </a:p>
          <a:p>
            <a:r>
              <a:rPr lang="en-US" dirty="0" smtClean="0"/>
              <a:t>A lot of influence</a:t>
            </a:r>
          </a:p>
          <a:p>
            <a:r>
              <a:rPr lang="en-US" dirty="0" smtClean="0"/>
              <a:t>Musty be broken up and </a:t>
            </a:r>
            <a:r>
              <a:rPr lang="en-US" dirty="0" err="1" smtClean="0"/>
              <a:t>relaid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3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Wade Davis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Congress passed their own Reconstruction</a:t>
            </a:r>
          </a:p>
          <a:p>
            <a:r>
              <a:rPr lang="en-US" dirty="0" smtClean="0"/>
              <a:t>Three requirements</a:t>
            </a:r>
          </a:p>
          <a:p>
            <a:r>
              <a:rPr lang="en-US" dirty="0" smtClean="0"/>
              <a:t>1.	Majority of states white males pledge 	loyalty</a:t>
            </a:r>
          </a:p>
          <a:p>
            <a:r>
              <a:rPr lang="en-US" dirty="0" smtClean="0"/>
              <a:t>2.	Only white males who swore they had not 	fought against union could vote for 	delegates to state conventions</a:t>
            </a:r>
          </a:p>
          <a:p>
            <a:r>
              <a:rPr lang="en-US" dirty="0" smtClean="0"/>
              <a:t>3.	All new states constitutions had to ban 	slavery</a:t>
            </a:r>
          </a:p>
          <a:p>
            <a:r>
              <a:rPr lang="en-US" dirty="0" smtClean="0"/>
              <a:t>*	Banned Former confederates from 	holding public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1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Freedmen’s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to adjust to life after slavery</a:t>
            </a:r>
          </a:p>
          <a:p>
            <a:r>
              <a:rPr lang="en-US" dirty="0" smtClean="0"/>
              <a:t>Helped with food, clothing, medical care to poor southerners</a:t>
            </a:r>
          </a:p>
          <a:p>
            <a:r>
              <a:rPr lang="en-US" dirty="0" smtClean="0"/>
              <a:t>Set up schools, some were staffed with teachers from the North</a:t>
            </a:r>
          </a:p>
          <a:p>
            <a:r>
              <a:rPr lang="en-US" dirty="0" smtClean="0"/>
              <a:t>Help to get their own land to farm</a:t>
            </a:r>
          </a:p>
          <a:p>
            <a:r>
              <a:rPr lang="en-US" dirty="0" smtClean="0"/>
              <a:t>Or find work for fair pay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9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899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Johnson’s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17580"/>
            <a:ext cx="6777317" cy="42150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Pres. Lincoln shot by Booth</a:t>
            </a:r>
          </a:p>
          <a:p>
            <a:r>
              <a:rPr lang="en-US" dirty="0" smtClean="0"/>
              <a:t>Andrew Jonson became Pres. – a southerner</a:t>
            </a:r>
          </a:p>
          <a:p>
            <a:r>
              <a:rPr lang="en-US" dirty="0" smtClean="0"/>
              <a:t>He supported the Union during the War</a:t>
            </a:r>
          </a:p>
          <a:p>
            <a:r>
              <a:rPr lang="en-US" dirty="0" smtClean="0"/>
              <a:t>Gave amnesty to most southerners if loyalty given to Union</a:t>
            </a:r>
          </a:p>
          <a:p>
            <a:r>
              <a:rPr lang="en-US" dirty="0" smtClean="0"/>
              <a:t>High ranking Confederates only get amnesty by appealing to the president</a:t>
            </a:r>
          </a:p>
          <a:p>
            <a:r>
              <a:rPr lang="en-US" dirty="0" smtClean="0"/>
              <a:t>Opposed equal rights for African Americans</a:t>
            </a:r>
          </a:p>
          <a:p>
            <a:r>
              <a:rPr lang="en-US" dirty="0" smtClean="0"/>
              <a:t>Must abolish slavery</a:t>
            </a:r>
          </a:p>
          <a:p>
            <a:r>
              <a:rPr lang="en-US" dirty="0" smtClean="0"/>
              <a:t>Ratify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86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255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Reconstruction</vt:lpstr>
      <vt:lpstr>Reconstruction is</vt:lpstr>
      <vt:lpstr>10 percent plan</vt:lpstr>
      <vt:lpstr>PowerPoint Presentation</vt:lpstr>
      <vt:lpstr>Radical Republicans</vt:lpstr>
      <vt:lpstr>Wade Davis Bill</vt:lpstr>
      <vt:lpstr>Freedmen’s Bureau</vt:lpstr>
      <vt:lpstr>Johnson’s Reconstruction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David Selin</dc:creator>
  <cp:lastModifiedBy>David Selin</cp:lastModifiedBy>
  <cp:revision>3</cp:revision>
  <dcterms:created xsi:type="dcterms:W3CDTF">2014-05-13T17:08:36Z</dcterms:created>
  <dcterms:modified xsi:type="dcterms:W3CDTF">2014-05-13T17:32:33Z</dcterms:modified>
</cp:coreProperties>
</file>