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87DAD0-5C2A-FF44-ACF9-B51532843351}" type="datetimeFigureOut">
              <a:rPr lang="en-US" smtClean="0"/>
              <a:t>6/2/14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597A1F-E8DF-A244-B10D-4EDACD0E18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494-497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805" y="3210537"/>
            <a:ext cx="6629400" cy="1219201"/>
          </a:xfrm>
        </p:spPr>
        <p:txBody>
          <a:bodyPr/>
          <a:lstStyle/>
          <a:p>
            <a:r>
              <a:rPr lang="en-US" dirty="0" smtClean="0"/>
              <a:t>Chapter 18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83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14.	What was the result of the Trial?</a:t>
            </a:r>
          </a:p>
          <a:p>
            <a:endParaRPr lang="en-US" dirty="0"/>
          </a:p>
          <a:p>
            <a:r>
              <a:rPr lang="en-US" dirty="0" smtClean="0"/>
              <a:t>15.	How long did the trial last?</a:t>
            </a:r>
          </a:p>
          <a:p>
            <a:endParaRPr lang="en-US" dirty="0"/>
          </a:p>
          <a:p>
            <a:r>
              <a:rPr lang="en-US" dirty="0" smtClean="0"/>
              <a:t>16.	What happened after Johnson was 	impeached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17.	How close did Johnson come to be 	impeached?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2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Follow directions on this slide and next slide to get full credit</a:t>
            </a:r>
          </a:p>
          <a:p>
            <a:r>
              <a:rPr lang="en-US" dirty="0" smtClean="0"/>
              <a:t>Save the file in the following manner</a:t>
            </a:r>
          </a:p>
          <a:p>
            <a:r>
              <a:rPr lang="en-US" dirty="0" smtClean="0"/>
              <a:t>When you save file it </a:t>
            </a:r>
            <a:r>
              <a:rPr lang="en-US" b="1" u="sng" dirty="0" smtClean="0"/>
              <a:t>MUST </a:t>
            </a:r>
            <a:r>
              <a:rPr lang="en-US" dirty="0" smtClean="0"/>
              <a:t>be in this format:</a:t>
            </a:r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algn="ctr"/>
            <a:r>
              <a:rPr lang="en-US" dirty="0" smtClean="0"/>
              <a:t> Period 1 Name ( first and last) Reconstruction</a:t>
            </a:r>
          </a:p>
          <a:p>
            <a:endParaRPr lang="en-US" dirty="0" smtClean="0"/>
          </a:p>
          <a:p>
            <a:r>
              <a:rPr lang="en-US" dirty="0" smtClean="0"/>
              <a:t>Save it in </a:t>
            </a:r>
            <a:r>
              <a:rPr lang="en-US" b="1" u="sng" dirty="0" smtClean="0"/>
              <a:t>CSD </a:t>
            </a:r>
            <a:r>
              <a:rPr lang="en-US" dirty="0" smtClean="0"/>
              <a:t>docs, not Indian Hill docs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0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On the first slide do the following:</a:t>
            </a:r>
          </a:p>
          <a:p>
            <a:r>
              <a:rPr lang="en-US" dirty="0" smtClean="0"/>
              <a:t>Title it (see above)</a:t>
            </a:r>
          </a:p>
          <a:p>
            <a:endParaRPr lang="en-US" dirty="0" smtClean="0"/>
          </a:p>
          <a:p>
            <a:r>
              <a:rPr lang="en-US" dirty="0" smtClean="0"/>
              <a:t>Your period:  </a:t>
            </a:r>
            <a:r>
              <a:rPr lang="en-US" b="1" dirty="0" smtClean="0"/>
              <a:t>Period  ??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Names of Group members:</a:t>
            </a:r>
          </a:p>
          <a:p>
            <a:pPr marL="11430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First and Last Name of each member of group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3.</a:t>
            </a:r>
          </a:p>
          <a:p>
            <a:pPr marL="114300" indent="0">
              <a:buNone/>
            </a:pPr>
            <a:r>
              <a:rPr lang="en-US" dirty="0" smtClean="0"/>
              <a:t>Now start to answer questions on next slide. </a:t>
            </a:r>
          </a:p>
          <a:p>
            <a:pPr marL="114300" indent="0">
              <a:buNone/>
            </a:pPr>
            <a:r>
              <a:rPr lang="en-US" dirty="0" smtClean="0"/>
              <a:t>Write question then answer.  See next slide for example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02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1.	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What </a:t>
            </a:r>
            <a:r>
              <a:rPr lang="en-US" dirty="0"/>
              <a:t>were the black codes?</a:t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Put </a:t>
            </a:r>
            <a:r>
              <a:rPr lang="en-US" dirty="0" smtClean="0"/>
              <a:t>your answer </a:t>
            </a:r>
            <a:r>
              <a:rPr lang="en-US" dirty="0" smtClean="0"/>
              <a:t>here</a:t>
            </a:r>
          </a:p>
          <a:p>
            <a:endParaRPr lang="en-US" dirty="0"/>
          </a:p>
          <a:p>
            <a:r>
              <a:rPr lang="en-US" dirty="0" smtClean="0"/>
              <a:t>2.	Question</a:t>
            </a:r>
          </a:p>
          <a:p>
            <a:endParaRPr lang="en-US" dirty="0"/>
          </a:p>
          <a:p>
            <a:r>
              <a:rPr lang="en-US" dirty="0" smtClean="0"/>
              <a:t>Answer</a:t>
            </a:r>
          </a:p>
          <a:p>
            <a:r>
              <a:rPr lang="en-US" dirty="0" smtClean="0"/>
              <a:t>You may put two questions per slide.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4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following slides contains the questions to answer.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	What were the black codes?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	What was the Civil Rights Act designed to 	combat?</a:t>
            </a:r>
          </a:p>
          <a:p>
            <a:endParaRPr lang="en-US" dirty="0"/>
          </a:p>
          <a:p>
            <a:r>
              <a:rPr lang="en-US" dirty="0" smtClean="0"/>
              <a:t>3.	What did the Act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9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	What did Johnson do to respond to the act?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5</a:t>
            </a:r>
            <a:r>
              <a:rPr lang="en-US" dirty="0" smtClean="0"/>
              <a:t>.	What did Congress do?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6.	What did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achieve?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1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	Which states took the longest to be readmitted 	to the Union?</a:t>
            </a:r>
          </a:p>
          <a:p>
            <a:endParaRPr lang="en-US" dirty="0"/>
          </a:p>
          <a:p>
            <a:r>
              <a:rPr lang="en-US" dirty="0" smtClean="0"/>
              <a:t>8.	What did the Radical Republicans do to put 	their Reconstruction plan into practice?</a:t>
            </a:r>
          </a:p>
          <a:p>
            <a:endParaRPr lang="en-US" dirty="0"/>
          </a:p>
          <a:p>
            <a:r>
              <a:rPr lang="en-US" dirty="0" smtClean="0"/>
              <a:t>9.	How did Johnson react to this challenge of the 	Tenure of Office 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4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10.	Why did Johnson fire Stanton?</a:t>
            </a:r>
          </a:p>
          <a:p>
            <a:endParaRPr lang="en-US" dirty="0"/>
          </a:p>
          <a:p>
            <a:r>
              <a:rPr lang="en-US" dirty="0" smtClean="0"/>
              <a:t>11.	What other things did Johnson do to anger </a:t>
            </a:r>
            <a:r>
              <a:rPr lang="en-US" smtClean="0"/>
              <a:t>the 	radical </a:t>
            </a:r>
            <a:r>
              <a:rPr lang="en-US" dirty="0" smtClean="0"/>
              <a:t>republicans?</a:t>
            </a:r>
          </a:p>
          <a:p>
            <a:endParaRPr lang="en-US" dirty="0"/>
          </a:p>
          <a:p>
            <a:r>
              <a:rPr lang="en-US" dirty="0" smtClean="0"/>
              <a:t>12.	What was the result?</a:t>
            </a:r>
          </a:p>
          <a:p>
            <a:endParaRPr lang="en-US" dirty="0"/>
          </a:p>
          <a:p>
            <a:r>
              <a:rPr lang="en-US" dirty="0" smtClean="0"/>
              <a:t>13.	What does impeachment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4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670</TotalTime>
  <Words>143</Words>
  <Application>Microsoft Macintosh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Chapter 18 questions</vt:lpstr>
      <vt:lpstr>Instructions</vt:lpstr>
      <vt:lpstr>Reconstruction</vt:lpstr>
      <vt:lpstr>1.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IHMS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questions</dc:title>
  <dc:creator>David Selin</dc:creator>
  <cp:lastModifiedBy>David Selin</cp:lastModifiedBy>
  <cp:revision>10</cp:revision>
  <dcterms:created xsi:type="dcterms:W3CDTF">2014-05-13T17:33:05Z</dcterms:created>
  <dcterms:modified xsi:type="dcterms:W3CDTF">2014-06-02T13:10:05Z</dcterms:modified>
</cp:coreProperties>
</file>