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8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7"/>
            <a:ext cx="8042276" cy="618226"/>
          </a:xfrm>
        </p:spPr>
        <p:txBody>
          <a:bodyPr/>
          <a:lstStyle/>
          <a:p>
            <a:r>
              <a:rPr lang="en-US" dirty="0" smtClean="0"/>
              <a:t>Virginia &amp; New Jersey Plans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267820"/>
            <a:ext cx="3840480" cy="750887"/>
          </a:xfrm>
        </p:spPr>
        <p:txBody>
          <a:bodyPr/>
          <a:lstStyle/>
          <a:p>
            <a:r>
              <a:rPr lang="en-US" dirty="0" smtClean="0"/>
              <a:t>Virginia –Edmund Randolph proposed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292873"/>
            <a:ext cx="3840480" cy="4112601"/>
          </a:xfrm>
        </p:spPr>
        <p:txBody>
          <a:bodyPr/>
          <a:lstStyle/>
          <a:p>
            <a:r>
              <a:rPr lang="en-US" sz="2800" dirty="0" smtClean="0"/>
              <a:t>Legislative Branch</a:t>
            </a:r>
            <a:endParaRPr lang="en-US" sz="2800" dirty="0" smtClean="0"/>
          </a:p>
          <a:p>
            <a:r>
              <a:rPr lang="en-US" dirty="0" smtClean="0"/>
              <a:t>Powerful legislature</a:t>
            </a:r>
          </a:p>
          <a:p>
            <a:r>
              <a:rPr lang="en-US" dirty="0" smtClean="0"/>
              <a:t>Two houses with membership proportional to states population</a:t>
            </a:r>
          </a:p>
          <a:p>
            <a:r>
              <a:rPr lang="en-US" dirty="0" smtClean="0"/>
              <a:t>Lower how elected by the people</a:t>
            </a:r>
          </a:p>
          <a:p>
            <a:r>
              <a:rPr lang="en-US" dirty="0" smtClean="0"/>
              <a:t>Upper house elected by the lower house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267820"/>
            <a:ext cx="3840480" cy="750887"/>
          </a:xfrm>
        </p:spPr>
        <p:txBody>
          <a:bodyPr/>
          <a:lstStyle/>
          <a:p>
            <a:r>
              <a:rPr lang="en-US" dirty="0" smtClean="0"/>
              <a:t>William Paterson proposed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292873"/>
            <a:ext cx="3840480" cy="4112601"/>
          </a:xfrm>
        </p:spPr>
        <p:txBody>
          <a:bodyPr/>
          <a:lstStyle/>
          <a:p>
            <a:r>
              <a:rPr lang="en-US" sz="2800" dirty="0" smtClean="0"/>
              <a:t>Legislative branch</a:t>
            </a:r>
          </a:p>
          <a:p>
            <a:r>
              <a:rPr lang="en-US" dirty="0" smtClean="0"/>
              <a:t>One house with equal representation from all states</a:t>
            </a:r>
          </a:p>
          <a:p>
            <a:r>
              <a:rPr lang="en-US" dirty="0" smtClean="0"/>
              <a:t>Legislature could collect taxes from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7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618226"/>
          </a:xfrm>
        </p:spPr>
        <p:txBody>
          <a:bodyPr/>
          <a:lstStyle/>
          <a:p>
            <a:r>
              <a:rPr lang="en-US" dirty="0" smtClean="0"/>
              <a:t>Virginia &amp; New Jersey Plans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57332"/>
            <a:ext cx="3840480" cy="750887"/>
          </a:xfrm>
        </p:spPr>
        <p:txBody>
          <a:bodyPr/>
          <a:lstStyle/>
          <a:p>
            <a:r>
              <a:rPr lang="en-US" dirty="0" smtClean="0"/>
              <a:t>Virginia –Edmund Randolph proposed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210396"/>
            <a:ext cx="3840480" cy="4112601"/>
          </a:xfrm>
        </p:spPr>
        <p:txBody>
          <a:bodyPr/>
          <a:lstStyle/>
          <a:p>
            <a:r>
              <a:rPr lang="en-US" sz="2800" dirty="0" smtClean="0"/>
              <a:t>Executive Branch</a:t>
            </a:r>
          </a:p>
          <a:p>
            <a:r>
              <a:rPr lang="en-US" dirty="0" smtClean="0"/>
              <a:t>Chosen by legislature</a:t>
            </a:r>
          </a:p>
          <a:p>
            <a:r>
              <a:rPr lang="en-US" dirty="0" smtClean="0"/>
              <a:t>Limited power</a:t>
            </a:r>
          </a:p>
          <a:p>
            <a:r>
              <a:rPr lang="en-US" dirty="0" smtClean="0"/>
              <a:t>Could </a:t>
            </a:r>
            <a:r>
              <a:rPr lang="en-US" dirty="0"/>
              <a:t>v</a:t>
            </a:r>
            <a:r>
              <a:rPr lang="en-US" dirty="0" smtClean="0"/>
              <a:t>eto legislation, subject to override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57332"/>
            <a:ext cx="3840480" cy="750887"/>
          </a:xfrm>
        </p:spPr>
        <p:txBody>
          <a:bodyPr/>
          <a:lstStyle/>
          <a:p>
            <a:r>
              <a:rPr lang="en-US" dirty="0" smtClean="0"/>
              <a:t>William Paterson proposed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210396"/>
            <a:ext cx="3840480" cy="4112601"/>
          </a:xfrm>
        </p:spPr>
        <p:txBody>
          <a:bodyPr/>
          <a:lstStyle/>
          <a:p>
            <a:r>
              <a:rPr lang="en-US" sz="2800" dirty="0" smtClean="0"/>
              <a:t>Executive Branch</a:t>
            </a:r>
          </a:p>
          <a:p>
            <a:r>
              <a:rPr lang="en-US" dirty="0" smtClean="0"/>
              <a:t>Chosen by Congress</a:t>
            </a:r>
          </a:p>
          <a:p>
            <a:r>
              <a:rPr lang="en-US" dirty="0" smtClean="0"/>
              <a:t>Would serve a single term</a:t>
            </a:r>
          </a:p>
          <a:p>
            <a:r>
              <a:rPr lang="en-US" dirty="0" smtClean="0"/>
              <a:t>Subject to recall on request of state governors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8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618226"/>
          </a:xfrm>
        </p:spPr>
        <p:txBody>
          <a:bodyPr/>
          <a:lstStyle/>
          <a:p>
            <a:r>
              <a:rPr lang="en-US" dirty="0" smtClean="0"/>
              <a:t>Virginia &amp; New Jersey Plans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892377"/>
            <a:ext cx="3840480" cy="750887"/>
          </a:xfrm>
        </p:spPr>
        <p:txBody>
          <a:bodyPr/>
          <a:lstStyle/>
          <a:p>
            <a:r>
              <a:rPr lang="en-US" dirty="0" smtClean="0"/>
              <a:t>Virginia –Edmund Randolph proposed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830999"/>
            <a:ext cx="3840480" cy="4112601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Judicial Branch</a:t>
            </a:r>
          </a:p>
          <a:p>
            <a:r>
              <a:rPr lang="en-US" dirty="0" smtClean="0"/>
              <a:t>Would serve for life</a:t>
            </a:r>
          </a:p>
          <a:p>
            <a:r>
              <a:rPr lang="en-US" dirty="0" smtClean="0"/>
              <a:t>Could </a:t>
            </a:r>
            <a:r>
              <a:rPr lang="en-US" dirty="0"/>
              <a:t>v</a:t>
            </a:r>
            <a:r>
              <a:rPr lang="en-US" dirty="0" smtClean="0"/>
              <a:t>eto legislation, subject to override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910493"/>
            <a:ext cx="3840480" cy="750887"/>
          </a:xfrm>
        </p:spPr>
        <p:txBody>
          <a:bodyPr/>
          <a:lstStyle/>
          <a:p>
            <a:r>
              <a:rPr lang="en-US" dirty="0" smtClean="0"/>
              <a:t>William Paterson proposed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830999"/>
            <a:ext cx="3840480" cy="4112601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Judicial Branch</a:t>
            </a:r>
          </a:p>
          <a:p>
            <a:r>
              <a:rPr lang="en-US" dirty="0" smtClean="0"/>
              <a:t>Appointed by executive branch</a:t>
            </a:r>
          </a:p>
          <a:p>
            <a:r>
              <a:rPr lang="en-US" dirty="0" smtClean="0"/>
              <a:t>Would serve for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9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Roger Sherman proposed this Compromise</a:t>
            </a:r>
          </a:p>
          <a:p>
            <a:r>
              <a:rPr lang="en-US" dirty="0" smtClean="0"/>
              <a:t>Committee appointed to settle the disagreements</a:t>
            </a:r>
          </a:p>
          <a:p>
            <a:r>
              <a:rPr lang="en-US" dirty="0" smtClean="0"/>
              <a:t>Compromise means: is a settlement of a dispute by each party giving up some demands</a:t>
            </a:r>
          </a:p>
          <a:p>
            <a:r>
              <a:rPr lang="en-US" dirty="0" smtClean="0"/>
              <a:t>Different representation in both houses</a:t>
            </a:r>
          </a:p>
          <a:p>
            <a:r>
              <a:rPr lang="en-US" dirty="0" smtClean="0"/>
              <a:t>Upper house: Senate each state would have two </a:t>
            </a:r>
            <a:r>
              <a:rPr lang="en-US" dirty="0" smtClean="0"/>
              <a:t>senators meaning equal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Lower house: House of Representatives number of seats would depend on states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8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2153"/>
          </a:xfrm>
        </p:spPr>
        <p:txBody>
          <a:bodyPr/>
          <a:lstStyle/>
          <a:p>
            <a:r>
              <a:rPr lang="en-US" dirty="0" smtClean="0"/>
              <a:t>3/5ths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Differed on counting slave population</a:t>
            </a:r>
          </a:p>
          <a:p>
            <a:r>
              <a:rPr lang="en-US" dirty="0" smtClean="0"/>
              <a:t>Southern states would increase number of seats in senate. South liked it, north did not</a:t>
            </a:r>
          </a:p>
          <a:p>
            <a:r>
              <a:rPr lang="en-US" dirty="0" smtClean="0"/>
              <a:t>Southern states tax base would be based on population the did not like this</a:t>
            </a:r>
          </a:p>
          <a:p>
            <a:r>
              <a:rPr lang="en-US" dirty="0" smtClean="0"/>
              <a:t>Solution:</a:t>
            </a:r>
          </a:p>
          <a:p>
            <a:r>
              <a:rPr lang="en-US" dirty="0" smtClean="0"/>
              <a:t>Every five slaves would count as three persons in state population totals</a:t>
            </a:r>
          </a:p>
          <a:p>
            <a:r>
              <a:rPr lang="en-US" dirty="0" smtClean="0"/>
              <a:t>This would be the bases for setting taxes and representation in Congress.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485</TotalTime>
  <Words>265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The Plans</vt:lpstr>
      <vt:lpstr>Virginia &amp; New Jersey Plans</vt:lpstr>
      <vt:lpstr>Virginia &amp; New Jersey Plans</vt:lpstr>
      <vt:lpstr>Virginia &amp; New Jersey Plans</vt:lpstr>
      <vt:lpstr>The Compromise</vt:lpstr>
      <vt:lpstr>3/5ths compromise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Selin</dc:creator>
  <cp:lastModifiedBy>David Selin</cp:lastModifiedBy>
  <cp:revision>6</cp:revision>
  <dcterms:created xsi:type="dcterms:W3CDTF">2015-02-20T13:56:32Z</dcterms:created>
  <dcterms:modified xsi:type="dcterms:W3CDTF">2015-02-23T01:52:41Z</dcterms:modified>
</cp:coreProperties>
</file>