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3/26/14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379744"/>
            <a:ext cx="6400800" cy="2784051"/>
          </a:xfrm>
        </p:spPr>
        <p:txBody>
          <a:bodyPr>
            <a:normAutofit/>
          </a:bodyPr>
          <a:lstStyle/>
          <a:p>
            <a:r>
              <a:rPr lang="en-US" sz="3900" dirty="0" smtClean="0"/>
              <a:t>North</a:t>
            </a:r>
          </a:p>
          <a:p>
            <a:endParaRPr lang="en-US" dirty="0"/>
          </a:p>
          <a:p>
            <a:r>
              <a:rPr lang="en-US" sz="3600" dirty="0" smtClean="0"/>
              <a:t>South</a:t>
            </a:r>
          </a:p>
          <a:p>
            <a:endParaRPr lang="en-US" dirty="0"/>
          </a:p>
          <a:p>
            <a:r>
              <a:rPr lang="en-US" sz="3900" dirty="0" smtClean="0"/>
              <a:t>West</a:t>
            </a:r>
            <a:endParaRPr lang="en-US" sz="39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Three Regions Emerge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1974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296760"/>
            <a:ext cx="8534400" cy="870857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North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Economy based on trade &amp; manufacturing</a:t>
            </a:r>
          </a:p>
          <a:p>
            <a:r>
              <a:rPr lang="en-US" dirty="0" smtClean="0"/>
              <a:t>Supported tariffs</a:t>
            </a:r>
          </a:p>
          <a:p>
            <a:r>
              <a:rPr lang="en-US" dirty="0" smtClean="0"/>
              <a:t>Helped them compete with British</a:t>
            </a:r>
          </a:p>
          <a:p>
            <a:r>
              <a:rPr lang="en-US" dirty="0" smtClean="0"/>
              <a:t>Opposed sale of public land by government at cheap prices</a:t>
            </a:r>
          </a:p>
          <a:p>
            <a:r>
              <a:rPr lang="en-US" dirty="0" smtClean="0"/>
              <a:t>Cheap land encouraged factories to move west</a:t>
            </a:r>
          </a:p>
          <a:p>
            <a:r>
              <a:rPr lang="en-US" dirty="0" smtClean="0"/>
              <a:t>Potential laborers would move west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3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South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Farming-Agriculture</a:t>
            </a:r>
          </a:p>
          <a:p>
            <a:r>
              <a:rPr lang="en-US" dirty="0" smtClean="0"/>
              <a:t>Raised all types of crops</a:t>
            </a:r>
          </a:p>
          <a:p>
            <a:r>
              <a:rPr lang="en-US" dirty="0" smtClean="0"/>
              <a:t>Cash crops tobacco and cotton</a:t>
            </a:r>
          </a:p>
          <a:p>
            <a:r>
              <a:rPr lang="en-US" dirty="0" smtClean="0"/>
              <a:t>Sold large portions of crops to foreign nations</a:t>
            </a:r>
          </a:p>
          <a:p>
            <a:r>
              <a:rPr lang="en-US" dirty="0" smtClean="0"/>
              <a:t>Imported manufactured goods</a:t>
            </a:r>
          </a:p>
          <a:p>
            <a:r>
              <a:rPr lang="en-US" dirty="0" smtClean="0"/>
              <a:t>Tariffs made imported goods more expensive</a:t>
            </a:r>
          </a:p>
          <a:p>
            <a:r>
              <a:rPr lang="en-US" dirty="0" smtClean="0"/>
              <a:t>High tariffs angered the South’s European trading partners</a:t>
            </a:r>
          </a:p>
          <a:p>
            <a:r>
              <a:rPr lang="en-US" dirty="0" smtClean="0"/>
              <a:t>Partners may raise tariffs on their goods</a:t>
            </a:r>
          </a:p>
          <a:p>
            <a:r>
              <a:rPr lang="en-US" dirty="0" smtClean="0"/>
              <a:t>Wanted lower tariffs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South </a:t>
            </a:r>
            <a:r>
              <a:rPr lang="en-US" sz="6000" b="1" dirty="0" smtClean="0"/>
              <a:t>Continued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Relied on African Americans to work the plantations</a:t>
            </a:r>
          </a:p>
          <a:p>
            <a:r>
              <a:rPr lang="en-US" dirty="0" smtClean="0"/>
              <a:t>Issue of slavery will become increasingly controversial between the north and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2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West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Frontier economy just starting to emerge</a:t>
            </a:r>
          </a:p>
          <a:p>
            <a:endParaRPr lang="en-US" dirty="0" smtClean="0"/>
          </a:p>
          <a:p>
            <a:r>
              <a:rPr lang="en-US" dirty="0" smtClean="0"/>
              <a:t>Support for internal improvements-roads &amp; water transportation</a:t>
            </a:r>
          </a:p>
          <a:p>
            <a:endParaRPr lang="en-US" dirty="0" smtClean="0"/>
          </a:p>
          <a:p>
            <a:r>
              <a:rPr lang="en-US" dirty="0" smtClean="0"/>
              <a:t>Supported the sale of public lands</a:t>
            </a:r>
          </a:p>
          <a:p>
            <a:endParaRPr lang="en-US" dirty="0" smtClean="0"/>
          </a:p>
          <a:p>
            <a:r>
              <a:rPr lang="en-US" dirty="0" smtClean="0"/>
              <a:t>Grew wide variety of crops</a:t>
            </a:r>
          </a:p>
          <a:p>
            <a:endParaRPr lang="en-US" dirty="0" smtClean="0"/>
          </a:p>
          <a:p>
            <a:r>
              <a:rPr lang="en-US" dirty="0" smtClean="0"/>
              <a:t>Biggest priority was to get cheap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8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144</TotalTime>
  <Words>150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Three Regions Emerge</vt:lpstr>
      <vt:lpstr>North</vt:lpstr>
      <vt:lpstr>South</vt:lpstr>
      <vt:lpstr>South Continued</vt:lpstr>
      <vt:lpstr>West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Regions Emerge</dc:title>
  <dc:creator>David Selin</dc:creator>
  <cp:lastModifiedBy>David Selin</cp:lastModifiedBy>
  <cp:revision>3</cp:revision>
  <dcterms:created xsi:type="dcterms:W3CDTF">2014-03-25T13:31:07Z</dcterms:created>
  <dcterms:modified xsi:type="dcterms:W3CDTF">2014-03-26T16:45:02Z</dcterms:modified>
</cp:coreProperties>
</file>