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9" r:id="rId5"/>
    <p:sldId id="258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23F7F4-B879-0241-A7DA-C35B96EB5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63C3A-D6BF-5144-98B4-B127C0BA981A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B4D80-2A0A-B949-8959-D451E5932F38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05061-D8E6-484B-B236-CB043FD13B69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4520E-D236-7A4E-8766-2D96BB6F7DAD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DBF5D-101B-8B44-86CC-A1342EEAA5F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B5CCD-FF5C-9842-A47B-CC250F94C56C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676C4-5573-CB48-811D-68A86CFE489D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E4842-0B55-8145-85D3-BC9ABF617723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A0D64-97AA-E849-8BFB-A89868BCABF4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F50DD-CB86-C540-95BE-E08CD3123262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F1985-1562-5741-A2C3-B7BD0342E669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9CDB2-DA1F-A84D-AF2F-E2D0BE59E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8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5A465-058E-A545-A249-39722144E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4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87193-2752-F849-9BA6-E3D1D7F9E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08D1C-B3F6-1143-A8CA-B90FF832D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3DDD-E101-BD4E-AEE5-AD211AAC5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4FD85-6F9F-F94C-AF9A-03DD757D3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8BA93-FE85-CC48-B99F-63D87B61B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4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DDF82-82AB-994C-93E0-D00987155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4096F-6382-C341-A14C-ACE19372B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638C7-0EEA-7746-A95C-D16714BE2C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5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E13A-E934-4749-84ED-6E5FEAC09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8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D1753A-384B-B142-9379-751734889B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mistad.mysticseaport.org/library/images/slavery/wad.ship.interior.html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Triangular Trade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/>
              <a:t>The Start of Slavery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2590800"/>
            <a:ext cx="8467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The Middle Passage was that leg of the slave triangle that </a:t>
            </a:r>
          </a:p>
          <a:p>
            <a:pPr algn="ctr"/>
            <a:r>
              <a:rPr lang="en-US" sz="2400" dirty="0"/>
              <a:t>brought the human cargo from West Africa to North America, </a:t>
            </a:r>
          </a:p>
          <a:p>
            <a:pPr algn="ctr"/>
            <a:r>
              <a:rPr lang="en-US" sz="2400" dirty="0"/>
              <a:t>South America, and the Caribbean.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263" y="1840030"/>
            <a:ext cx="50405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End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524000" y="4495800"/>
            <a:ext cx="6248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 voyage across the Atlantic Ocean</a:t>
            </a:r>
          </a:p>
          <a:p>
            <a:pPr algn="ctr"/>
            <a:r>
              <a:rPr lang="en-US" sz="2400"/>
              <a:t>Enslaved Africans forced to endure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981200" y="1371600"/>
            <a:ext cx="51054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Also Called the </a:t>
            </a:r>
          </a:p>
          <a:p>
            <a:pPr algn="ctr"/>
            <a:endParaRPr lang="en-US" dirty="0"/>
          </a:p>
          <a:p>
            <a:pPr algn="ctr"/>
            <a:r>
              <a:rPr lang="en-US" sz="2800" dirty="0"/>
              <a:t>Middle Passage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9600" y="2590800"/>
            <a:ext cx="8202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The Triangular Trade is a route to receive slaves. </a:t>
            </a:r>
          </a:p>
          <a:p>
            <a:pPr algn="ctr"/>
            <a:r>
              <a:rPr lang="en-US" sz="2400" dirty="0"/>
              <a:t>It got it's name from the three routes that formed a triangle.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trade_rou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4343400" cy="29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9600" y="3886200"/>
            <a:ext cx="377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The first route carried fish, lumber,</a:t>
            </a:r>
          </a:p>
          <a:p>
            <a:r>
              <a:rPr lang="en-US"/>
              <a:t>and other goods from New England</a:t>
            </a:r>
          </a:p>
          <a:p>
            <a:r>
              <a:rPr lang="en-US"/>
              <a:t>to the West Indies.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09600" y="5029200"/>
            <a:ext cx="4114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In the West Indies they picked up </a:t>
            </a:r>
          </a:p>
          <a:p>
            <a:r>
              <a:rPr lang="en-US"/>
              <a:t>sugar and molasses which is a dark</a:t>
            </a:r>
          </a:p>
          <a:p>
            <a:r>
              <a:rPr lang="en-US"/>
              <a:t>brown syrup product made from sugar cane. 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162550" y="1676400"/>
            <a:ext cx="3981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This was used to makes rum.</a:t>
            </a:r>
          </a:p>
          <a:p>
            <a:r>
              <a:rPr lang="en-US" dirty="0"/>
              <a:t>From the West Indies merchants </a:t>
            </a:r>
          </a:p>
          <a:p>
            <a:r>
              <a:rPr lang="en-US" dirty="0"/>
              <a:t>carried the rum, along with guns, </a:t>
            </a:r>
          </a:p>
          <a:p>
            <a:r>
              <a:rPr lang="en-US" dirty="0"/>
              <a:t>gunpowder, and tools to West Africa. 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257800" y="3352800"/>
            <a:ext cx="3638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Here, they traded these items </a:t>
            </a:r>
          </a:p>
          <a:p>
            <a:r>
              <a:rPr lang="en-US" dirty="0"/>
              <a:t>for slaves, they carried the slaves </a:t>
            </a:r>
          </a:p>
          <a:p>
            <a:r>
              <a:rPr lang="en-US" dirty="0"/>
              <a:t>to the West Indies where they </a:t>
            </a:r>
          </a:p>
          <a:p>
            <a:r>
              <a:rPr lang="en-US" dirty="0"/>
              <a:t>were sold. 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334000" y="4953000"/>
            <a:ext cx="325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Traders would take the profits </a:t>
            </a:r>
          </a:p>
          <a:p>
            <a:r>
              <a:rPr lang="en-US" dirty="0"/>
              <a:t>and buy more molasses.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slavestow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3352800" cy="398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48200" y="1996510"/>
            <a:ext cx="4114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dirty="0"/>
              <a:t>The slaves were treated so harshly that some of them </a:t>
            </a:r>
            <a:r>
              <a:rPr lang="en-US" sz="2400" dirty="0" smtClean="0"/>
              <a:t>didn’t make </a:t>
            </a:r>
            <a:r>
              <a:rPr lang="en-US" sz="2400" dirty="0"/>
              <a:t>it to the West Indies. Traders were so greedy that </a:t>
            </a:r>
            <a:r>
              <a:rPr lang="en-US" sz="2400" dirty="0" smtClean="0"/>
              <a:t>they </a:t>
            </a:r>
            <a:r>
              <a:rPr lang="en-US" sz="2400" dirty="0"/>
              <a:t>wanted to bring as many slaves as possible.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05800" cy="624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Between 1540 &amp; 1850 15 million Africans transported to the Americas</a:t>
            </a:r>
          </a:p>
          <a:p>
            <a:pPr>
              <a:lnSpc>
                <a:spcPct val="80000"/>
              </a:lnSpc>
            </a:pPr>
            <a:r>
              <a:rPr lang="en-US" sz="2800"/>
              <a:t>Carried maximum amount on ship</a:t>
            </a:r>
          </a:p>
          <a:p>
            <a:pPr>
              <a:lnSpc>
                <a:spcPct val="80000"/>
              </a:lnSpc>
            </a:pPr>
            <a:r>
              <a:rPr lang="en-US" sz="2800"/>
              <a:t>The Brookes max = 451  but carried over 600</a:t>
            </a:r>
          </a:p>
          <a:p>
            <a:pPr>
              <a:lnSpc>
                <a:spcPct val="80000"/>
              </a:lnSpc>
            </a:pPr>
            <a:r>
              <a:rPr lang="en-US" sz="2800"/>
              <a:t>Chained together hands and feet</a:t>
            </a:r>
          </a:p>
          <a:p>
            <a:pPr>
              <a:lnSpc>
                <a:spcPct val="80000"/>
              </a:lnSpc>
            </a:pPr>
            <a:r>
              <a:rPr lang="en-US" sz="2800"/>
              <a:t>Only about half of Africans became effective workers in the Americas</a:t>
            </a:r>
          </a:p>
          <a:p>
            <a:pPr>
              <a:lnSpc>
                <a:spcPct val="80000"/>
              </a:lnSpc>
            </a:pPr>
            <a:r>
              <a:rPr lang="en-US" sz="2800"/>
              <a:t>Many died from diseases of smallpox &amp; dysentery</a:t>
            </a:r>
          </a:p>
          <a:p>
            <a:pPr>
              <a:lnSpc>
                <a:spcPct val="80000"/>
              </a:lnSpc>
            </a:pPr>
            <a:r>
              <a:rPr lang="en-US" sz="2800"/>
              <a:t>Some committed suicide by not eating</a:t>
            </a:r>
          </a:p>
          <a:p>
            <a:pPr>
              <a:lnSpc>
                <a:spcPct val="80000"/>
              </a:lnSpc>
            </a:pPr>
            <a:r>
              <a:rPr lang="en-US" sz="2800"/>
              <a:t>Many were crippled for life by being chained</a:t>
            </a:r>
          </a:p>
          <a:p>
            <a:pPr>
              <a:lnSpc>
                <a:spcPct val="80000"/>
              </a:lnSpc>
            </a:pPr>
            <a:r>
              <a:rPr lang="en-US" sz="2800"/>
              <a:t>Purchase in Africa for $25, sold in Americas $150. </a:t>
            </a:r>
          </a:p>
          <a:p>
            <a:pPr>
              <a:lnSpc>
                <a:spcPct val="80000"/>
              </a:lnSpc>
            </a:pPr>
            <a:r>
              <a:rPr lang="en-US" sz="2800"/>
              <a:t>Declared Illegal prices were much higher</a:t>
            </a:r>
          </a:p>
          <a:p>
            <a:pPr>
              <a:lnSpc>
                <a:spcPct val="80000"/>
              </a:lnSpc>
            </a:pPr>
            <a:r>
              <a:rPr lang="en-US" sz="2800"/>
              <a:t>Tremendous profits even with 50% mortality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1900664"/>
            <a:ext cx="518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/>
              <a:t>The slaves were chained and crammed together below the deck.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09600" y="4038600"/>
            <a:ext cx="563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There was hardly any sitting room or standing room. </a:t>
            </a:r>
          </a:p>
        </p:txBody>
      </p:sp>
      <p:pic>
        <p:nvPicPr>
          <p:cNvPr id="13319" name="Picture 7" descr="wa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"/>
            <a:ext cx="193198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25908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/>
              <a:t>The slaves </a:t>
            </a:r>
            <a:r>
              <a:rPr lang="en-US" sz="2400" dirty="0" err="1"/>
              <a:t>didn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even have fresh air. </a:t>
            </a:r>
          </a:p>
          <a:p>
            <a:pPr algn="ctr"/>
            <a:r>
              <a:rPr lang="en-US" sz="2400" dirty="0"/>
              <a:t>The air was so stifling that some suffocated to death.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00200" y="755561"/>
            <a:ext cx="5410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/>
              <a:t>Others tried to starve themselves to death or jump over board</a:t>
            </a:r>
            <a:r>
              <a:rPr lang="en-US" sz="2400" dirty="0" smtClean="0"/>
              <a:t>. Most </a:t>
            </a:r>
            <a:r>
              <a:rPr lang="en-US" sz="2400" dirty="0"/>
              <a:t>died from diseases.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71600" y="2971800"/>
            <a:ext cx="68294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/>
              <a:t>When the slaves reached the Americas they were auctioned off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algn="ctr"/>
            <a:r>
              <a:rPr lang="en-US" sz="2400" dirty="0"/>
              <a:t>Many families were broken up and never seen again.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388</Words>
  <Application>Microsoft Macintosh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Triangular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Trade</dc:title>
  <dc:creator>Selin</dc:creator>
  <cp:lastModifiedBy>David Selin</cp:lastModifiedBy>
  <cp:revision>10</cp:revision>
  <dcterms:created xsi:type="dcterms:W3CDTF">2007-10-09T19:35:52Z</dcterms:created>
  <dcterms:modified xsi:type="dcterms:W3CDTF">2014-10-08T12:36:34Z</dcterms:modified>
</cp:coreProperties>
</file>