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8DE3AFA-4780-6142-8C63-D2476AF1EE7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D6CAE8-B171-1D46-9043-88190CAE26F0}" type="datetimeFigureOut">
              <a:rPr lang="en-US" smtClean="0"/>
              <a:t>11/10/15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8702"/>
            <a:ext cx="7543800" cy="2593975"/>
          </a:xfrm>
        </p:spPr>
        <p:txBody>
          <a:bodyPr/>
          <a:lstStyle/>
          <a:p>
            <a:pPr algn="ctr"/>
            <a:r>
              <a:rPr lang="en-US" dirty="0" smtClean="0"/>
              <a:t>Why did they come to the new world?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9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Puritans and Separatists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King Henry broke away from Catholic Church many were unhappy </a:t>
            </a:r>
          </a:p>
          <a:p>
            <a:r>
              <a:rPr lang="en-US" sz="2400" dirty="0"/>
              <a:t>Many people </a:t>
            </a:r>
            <a:r>
              <a:rPr lang="en-US" sz="2400" dirty="0">
                <a:solidFill>
                  <a:srgbClr val="0000FF"/>
                </a:solidFill>
              </a:rPr>
              <a:t>dissented</a:t>
            </a:r>
            <a:r>
              <a:rPr lang="en-US" sz="2400" dirty="0"/>
              <a:t>-</a:t>
            </a:r>
            <a:r>
              <a:rPr lang="en-US" sz="2400" dirty="0" smtClean="0"/>
              <a:t>disagreed</a:t>
            </a:r>
          </a:p>
          <a:p>
            <a:r>
              <a:rPr lang="en-US" sz="2400" dirty="0" smtClean="0"/>
              <a:t>Some wanted to </a:t>
            </a:r>
            <a:r>
              <a:rPr lang="en-US" sz="2400" dirty="0" smtClean="0">
                <a:solidFill>
                  <a:srgbClr val="0000FF"/>
                </a:solidFill>
              </a:rPr>
              <a:t>purify</a:t>
            </a:r>
            <a:r>
              <a:rPr lang="en-US" sz="2400" dirty="0" smtClean="0"/>
              <a:t> the church</a:t>
            </a:r>
          </a:p>
          <a:p>
            <a:r>
              <a:rPr lang="en-US" sz="2400" dirty="0" smtClean="0"/>
              <a:t>Others wanted to </a:t>
            </a:r>
            <a:r>
              <a:rPr lang="en-US" sz="2400" dirty="0" smtClean="0">
                <a:solidFill>
                  <a:srgbClr val="0000FF"/>
                </a:solidFill>
              </a:rPr>
              <a:t>Break</a:t>
            </a:r>
            <a:r>
              <a:rPr lang="en-US" sz="2400" dirty="0" smtClean="0"/>
              <a:t> away completely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PURITANS</a:t>
            </a:r>
          </a:p>
          <a:p>
            <a:r>
              <a:rPr lang="en-US" sz="2400" dirty="0" smtClean="0"/>
              <a:t>Those who wanted to reform or purify the church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SEPARATISTS</a:t>
            </a:r>
          </a:p>
          <a:p>
            <a:r>
              <a:rPr lang="en-US" sz="2400" dirty="0"/>
              <a:t>Separatists were known as those who wanted to break away and start their own church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0419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Puritans and Separatists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Pilgrims</a:t>
            </a:r>
            <a:r>
              <a:rPr lang="en-US" sz="2400" dirty="0"/>
              <a:t> were </a:t>
            </a:r>
            <a:r>
              <a:rPr lang="en-US" sz="2400" dirty="0" smtClean="0"/>
              <a:t>separatists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FF"/>
                </a:solidFill>
              </a:rPr>
              <a:t>Martin Luther </a:t>
            </a:r>
            <a:r>
              <a:rPr lang="en-US" sz="2400" dirty="0"/>
              <a:t>was a puritan 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01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Help for colonists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Native American help</a:t>
            </a:r>
          </a:p>
          <a:p>
            <a:r>
              <a:rPr lang="en-US" sz="2400" dirty="0"/>
              <a:t>First winter almost </a:t>
            </a:r>
            <a:r>
              <a:rPr lang="en-US" sz="2400" dirty="0">
                <a:solidFill>
                  <a:srgbClr val="0000FF"/>
                </a:solidFill>
              </a:rPr>
              <a:t>half</a:t>
            </a:r>
            <a:r>
              <a:rPr lang="en-US" sz="2400" dirty="0"/>
              <a:t> of pilgrims died</a:t>
            </a:r>
          </a:p>
          <a:p>
            <a:r>
              <a:rPr lang="en-US" sz="2400" dirty="0"/>
              <a:t>Illness, hunger and cold</a:t>
            </a:r>
          </a:p>
          <a:p>
            <a:r>
              <a:rPr lang="en-US" sz="2400" dirty="0"/>
              <a:t>Springtime two </a:t>
            </a:r>
            <a:r>
              <a:rPr lang="en-US" sz="2400" dirty="0">
                <a:solidFill>
                  <a:srgbClr val="0000FF"/>
                </a:solidFill>
              </a:rPr>
              <a:t>Squanto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Samoset</a:t>
            </a:r>
            <a:r>
              <a:rPr lang="en-US" sz="2400" dirty="0"/>
              <a:t> befriended the Pilgrims</a:t>
            </a:r>
          </a:p>
          <a:p>
            <a:r>
              <a:rPr lang="en-US" sz="2400" dirty="0"/>
              <a:t>They showed them how to grow crops</a:t>
            </a:r>
          </a:p>
          <a:p>
            <a:r>
              <a:rPr lang="en-US" sz="2400" dirty="0"/>
              <a:t>Without their help they may not of survived</a:t>
            </a:r>
          </a:p>
          <a:p>
            <a:r>
              <a:rPr lang="en-US" sz="2400" dirty="0"/>
              <a:t>Helped to make peace with other tribes</a:t>
            </a:r>
          </a:p>
          <a:p>
            <a:r>
              <a:rPr lang="en-US" sz="2400" dirty="0"/>
              <a:t>Held a feast of thanksgiving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659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South Carolina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Most Europeans settled in So. Carolina</a:t>
            </a:r>
          </a:p>
          <a:p>
            <a:r>
              <a:rPr lang="en-US" sz="2400" dirty="0"/>
              <a:t>N. &amp; S. Carolina separated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So.</a:t>
            </a:r>
            <a:r>
              <a:rPr lang="en-US" sz="2400" dirty="0"/>
              <a:t> = for slavery; </a:t>
            </a:r>
            <a:r>
              <a:rPr lang="en-US" sz="2400" dirty="0">
                <a:solidFill>
                  <a:srgbClr val="0000FF"/>
                </a:solidFill>
              </a:rPr>
              <a:t>N. </a:t>
            </a:r>
            <a:r>
              <a:rPr lang="en-US" sz="2400" dirty="0"/>
              <a:t>= against slavery</a:t>
            </a:r>
          </a:p>
          <a:p>
            <a:r>
              <a:rPr lang="en-US" sz="2400" dirty="0"/>
              <a:t>Gov. gave problems due to large lands</a:t>
            </a:r>
          </a:p>
          <a:p>
            <a:r>
              <a:rPr lang="en-US" sz="2400" dirty="0"/>
              <a:t>Started as a </a:t>
            </a:r>
            <a:r>
              <a:rPr lang="en-US" sz="2400" dirty="0">
                <a:solidFill>
                  <a:srgbClr val="0000FF"/>
                </a:solidFill>
              </a:rPr>
              <a:t>proprietary</a:t>
            </a:r>
            <a:r>
              <a:rPr lang="en-US" sz="2400" dirty="0"/>
              <a:t> colony</a:t>
            </a:r>
          </a:p>
          <a:p>
            <a:r>
              <a:rPr lang="en-US" sz="2400" dirty="0"/>
              <a:t>Relied on </a:t>
            </a:r>
            <a:r>
              <a:rPr lang="en-US" sz="2400" dirty="0">
                <a:solidFill>
                  <a:srgbClr val="0000FF"/>
                </a:solidFill>
              </a:rPr>
              <a:t>cash crops </a:t>
            </a:r>
            <a:r>
              <a:rPr lang="en-US" sz="2400" dirty="0"/>
              <a:t>form money</a:t>
            </a:r>
          </a:p>
          <a:p>
            <a:r>
              <a:rPr lang="en-US" sz="2400" dirty="0"/>
              <a:t>1730 = 2 times as many slaves as other places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gov.</a:t>
            </a:r>
            <a:r>
              <a:rPr lang="en-US" sz="2400" dirty="0"/>
              <a:t> overthrown became a </a:t>
            </a:r>
            <a:r>
              <a:rPr lang="en-US" sz="2400" dirty="0">
                <a:solidFill>
                  <a:srgbClr val="0000FF"/>
                </a:solidFill>
              </a:rPr>
              <a:t>royal colony</a:t>
            </a:r>
          </a:p>
          <a:p>
            <a:r>
              <a:rPr lang="en-US" sz="2400" dirty="0"/>
              <a:t>If paid their way to S. Carolina got more land</a:t>
            </a:r>
          </a:p>
          <a:p>
            <a:r>
              <a:rPr lang="en-US" sz="2400" dirty="0">
                <a:solidFill>
                  <a:srgbClr val="0000FF"/>
                </a:solidFill>
              </a:rPr>
              <a:t>Georgia</a:t>
            </a:r>
            <a:r>
              <a:rPr lang="en-US" sz="2400" dirty="0"/>
              <a:t> became a colony that was a haven for </a:t>
            </a:r>
            <a:r>
              <a:rPr lang="en-US" sz="2400" dirty="0" err="1">
                <a:solidFill>
                  <a:srgbClr val="0000FF"/>
                </a:solidFill>
              </a:rPr>
              <a:t>debters</a:t>
            </a:r>
            <a:endParaRPr lang="en-US" sz="2400" dirty="0">
              <a:solidFill>
                <a:srgbClr val="0000FF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351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1700= main source of </a:t>
            </a:r>
            <a:r>
              <a:rPr lang="en-US" sz="2800" dirty="0" smtClean="0"/>
              <a:t>labor</a:t>
            </a:r>
            <a:endParaRPr lang="en-US" sz="2800" dirty="0"/>
          </a:p>
          <a:p>
            <a:r>
              <a:rPr lang="en-US" sz="2800" dirty="0"/>
              <a:t>Slave codes set up to stop slaves from rebelling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00FF"/>
                </a:solidFill>
              </a:rPr>
              <a:t>Slave </a:t>
            </a:r>
            <a:r>
              <a:rPr lang="en-US" sz="2800" dirty="0">
                <a:solidFill>
                  <a:srgbClr val="0000FF"/>
                </a:solidFill>
              </a:rPr>
              <a:t>codes said 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Slaves </a:t>
            </a:r>
            <a:r>
              <a:rPr lang="en-US" sz="2800" dirty="0">
                <a:solidFill>
                  <a:srgbClr val="0000FF"/>
                </a:solidFill>
              </a:rPr>
              <a:t>could not get together in groups &amp; for </a:t>
            </a:r>
            <a:r>
              <a:rPr lang="en-US" sz="2800" dirty="0" smtClean="0">
                <a:solidFill>
                  <a:srgbClr val="0000FF"/>
                </a:solidFill>
              </a:rPr>
              <a:t>meetings</a:t>
            </a:r>
            <a:endParaRPr lang="en-US" sz="2800" dirty="0" smtClean="0"/>
          </a:p>
          <a:p>
            <a:r>
              <a:rPr lang="en-US" sz="2800" dirty="0" smtClean="0"/>
              <a:t>Slave </a:t>
            </a:r>
            <a:r>
              <a:rPr lang="en-US" sz="2800" dirty="0"/>
              <a:t>codes also made the slaves </a:t>
            </a:r>
            <a:r>
              <a:rPr lang="en-US" sz="2800" dirty="0">
                <a:solidFill>
                  <a:srgbClr val="0000FF"/>
                </a:solidFill>
              </a:rPr>
              <a:t>do everything</a:t>
            </a:r>
          </a:p>
          <a:p>
            <a:endParaRPr lang="en-US" sz="2800" dirty="0" smtClean="0"/>
          </a:p>
          <a:p>
            <a:r>
              <a:rPr lang="en-US" sz="2800" dirty="0" smtClean="0"/>
              <a:t>Price </a:t>
            </a:r>
            <a:r>
              <a:rPr lang="en-US" sz="2800" dirty="0"/>
              <a:t>of slaves was expensive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441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did the people come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Freedom to </a:t>
            </a:r>
            <a:r>
              <a:rPr lang="en-US" sz="2800" dirty="0" smtClean="0"/>
              <a:t>worship</a:t>
            </a:r>
          </a:p>
          <a:p>
            <a:endParaRPr lang="en-US" sz="2800" dirty="0"/>
          </a:p>
          <a:p>
            <a:r>
              <a:rPr lang="en-US" sz="2800" dirty="0"/>
              <a:t>Would not have to pay high </a:t>
            </a:r>
            <a:r>
              <a:rPr lang="en-US" sz="2800" dirty="0" smtClean="0"/>
              <a:t>taxes</a:t>
            </a:r>
          </a:p>
          <a:p>
            <a:endParaRPr lang="en-US" sz="2800" dirty="0"/>
          </a:p>
          <a:p>
            <a:r>
              <a:rPr lang="en-US" sz="2800" dirty="0"/>
              <a:t>Get </a:t>
            </a:r>
            <a:r>
              <a:rPr lang="en-US" sz="2800" dirty="0" smtClean="0"/>
              <a:t>land</a:t>
            </a:r>
          </a:p>
          <a:p>
            <a:endParaRPr lang="en-US" sz="2800" dirty="0"/>
          </a:p>
          <a:p>
            <a:r>
              <a:rPr lang="en-US" sz="2800" dirty="0"/>
              <a:t>Start a new career or to get </a:t>
            </a:r>
            <a:r>
              <a:rPr lang="en-US" sz="2800" dirty="0" smtClean="0"/>
              <a:t>gain</a:t>
            </a:r>
          </a:p>
          <a:p>
            <a:endParaRPr lang="en-US" sz="2800" dirty="0"/>
          </a:p>
          <a:p>
            <a:r>
              <a:rPr lang="en-US" sz="2800" dirty="0"/>
              <a:t>Start a new life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077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pPr algn="ctr"/>
            <a:r>
              <a:rPr lang="en-US" dirty="0"/>
              <a:t>What groups of people came to the colonies?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English</a:t>
            </a:r>
          </a:p>
          <a:p>
            <a:r>
              <a:rPr lang="en-US" sz="2800" dirty="0"/>
              <a:t>Dutch</a:t>
            </a:r>
          </a:p>
          <a:p>
            <a:r>
              <a:rPr lang="en-US" sz="2800" dirty="0"/>
              <a:t>Puritans</a:t>
            </a:r>
          </a:p>
          <a:p>
            <a:r>
              <a:rPr lang="en-US" sz="2800" dirty="0"/>
              <a:t>Pilgrims</a:t>
            </a:r>
          </a:p>
          <a:p>
            <a:r>
              <a:rPr lang="en-US" sz="2800" dirty="0"/>
              <a:t>Separatists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Africans </a:t>
            </a:r>
            <a:r>
              <a:rPr lang="en-US" sz="2800" dirty="0" smtClean="0">
                <a:solidFill>
                  <a:srgbClr val="FF0000"/>
                </a:solidFill>
              </a:rPr>
              <a:t>(Forced to come over)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Europeans</a:t>
            </a:r>
          </a:p>
          <a:p>
            <a:r>
              <a:rPr lang="en-US" sz="2800" dirty="0"/>
              <a:t>French</a:t>
            </a:r>
          </a:p>
          <a:p>
            <a:r>
              <a:rPr lang="en-US" sz="2800" dirty="0"/>
              <a:t>Swedes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345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ROANOKE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Queen gave Sir </a:t>
            </a:r>
            <a:r>
              <a:rPr lang="en-US" sz="2800" dirty="0"/>
              <a:t>Walter Raleigh right to claim land in </a:t>
            </a:r>
            <a:r>
              <a:rPr lang="en-US" sz="2800" dirty="0" smtClean="0"/>
              <a:t>North America</a:t>
            </a:r>
            <a:endParaRPr lang="en-US" sz="2800" dirty="0"/>
          </a:p>
          <a:p>
            <a:r>
              <a:rPr lang="en-US" sz="2800" dirty="0"/>
              <a:t>Sent out scouts found Roanoke Island-Coast of N. Carolina</a:t>
            </a:r>
          </a:p>
          <a:p>
            <a:r>
              <a:rPr lang="en-US" sz="2800" dirty="0"/>
              <a:t>First Group arrived in 1585</a:t>
            </a:r>
          </a:p>
          <a:p>
            <a:r>
              <a:rPr lang="en-US" sz="2800" dirty="0"/>
              <a:t>Hard winter colonists returned to </a:t>
            </a:r>
            <a:r>
              <a:rPr lang="en-US" sz="2800" dirty="0" smtClean="0"/>
              <a:t>England</a:t>
            </a:r>
          </a:p>
          <a:p>
            <a:r>
              <a:rPr lang="en-US" sz="2800" dirty="0" smtClean="0"/>
              <a:t>Second time to establish Roanoke</a:t>
            </a:r>
          </a:p>
          <a:p>
            <a:r>
              <a:rPr lang="en-US" sz="2800" dirty="0"/>
              <a:t>In 1587 Sent 91 men, 17 women, 9 children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7052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ROANOKE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After arriving Whites daughter gave birth</a:t>
            </a:r>
          </a:p>
          <a:p>
            <a:r>
              <a:rPr lang="en-US" sz="2800" dirty="0">
                <a:solidFill>
                  <a:srgbClr val="0000FF"/>
                </a:solidFill>
              </a:rPr>
              <a:t>Virginia Dare </a:t>
            </a:r>
            <a:r>
              <a:rPr lang="en-US" sz="2800" dirty="0"/>
              <a:t>is first English child born in North America</a:t>
            </a:r>
          </a:p>
          <a:p>
            <a:r>
              <a:rPr lang="en-US" sz="2800" dirty="0"/>
              <a:t>White returned to England for </a:t>
            </a:r>
            <a:r>
              <a:rPr lang="en-US" sz="2800" dirty="0" smtClean="0"/>
              <a:t>supplies</a:t>
            </a:r>
          </a:p>
          <a:p>
            <a:r>
              <a:rPr lang="en-US" sz="2800" dirty="0"/>
              <a:t>War broke out against </a:t>
            </a:r>
            <a:r>
              <a:rPr lang="en-US" sz="2800" dirty="0" smtClean="0"/>
              <a:t>Spain </a:t>
            </a:r>
          </a:p>
          <a:p>
            <a:r>
              <a:rPr lang="en-US" sz="2800" dirty="0" smtClean="0"/>
              <a:t>Spanish Armada battle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Impossible </a:t>
            </a:r>
            <a:r>
              <a:rPr lang="en-US" sz="2800" dirty="0"/>
              <a:t>for white to return until 3 yrs. later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6681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ROANOKE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White Returned….</a:t>
            </a:r>
          </a:p>
          <a:p>
            <a:r>
              <a:rPr lang="en-US" sz="2800" dirty="0"/>
              <a:t>Colony deserted no trace </a:t>
            </a:r>
            <a:endParaRPr lang="en-US" sz="2800" dirty="0" smtClean="0"/>
          </a:p>
          <a:p>
            <a:r>
              <a:rPr lang="en-US" sz="2800" dirty="0"/>
              <a:t>one clue </a:t>
            </a:r>
            <a:r>
              <a:rPr lang="en-US" sz="2800" dirty="0" smtClean="0"/>
              <a:t>–the word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CROATOAN </a:t>
            </a:r>
          </a:p>
          <a:p>
            <a:r>
              <a:rPr lang="en-US" sz="2800" dirty="0" smtClean="0"/>
              <a:t>Carved into a tree</a:t>
            </a:r>
          </a:p>
          <a:p>
            <a:r>
              <a:rPr lang="en-US" sz="2800" dirty="0" smtClean="0"/>
              <a:t>Perhaps they had gone to </a:t>
            </a:r>
            <a:r>
              <a:rPr lang="en-US" sz="2800" dirty="0" err="1" smtClean="0"/>
              <a:t>Croatoan</a:t>
            </a:r>
            <a:r>
              <a:rPr lang="en-US" sz="2800" dirty="0" smtClean="0"/>
              <a:t> Island</a:t>
            </a:r>
          </a:p>
          <a:p>
            <a:r>
              <a:rPr lang="en-US" sz="2800" dirty="0"/>
              <a:t>Bad weather couldn’t investigate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Colonists were </a:t>
            </a:r>
            <a:r>
              <a:rPr lang="en-US" sz="2800" dirty="0" smtClean="0">
                <a:solidFill>
                  <a:srgbClr val="0000FF"/>
                </a:solidFill>
              </a:rPr>
              <a:t>never seen again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1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Jamestown</a:t>
            </a:r>
            <a:r>
              <a:rPr lang="en-US" dirty="0" smtClean="0"/>
              <a:t>/John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105 colonists founded </a:t>
            </a:r>
            <a:r>
              <a:rPr lang="en-US" sz="2800" dirty="0" smtClean="0"/>
              <a:t>Jamestown</a:t>
            </a:r>
          </a:p>
          <a:p>
            <a:r>
              <a:rPr lang="en-US" sz="2800" dirty="0"/>
              <a:t>A lot of swamp area</a:t>
            </a:r>
          </a:p>
          <a:p>
            <a:r>
              <a:rPr lang="en-US" sz="2800" dirty="0"/>
              <a:t>Adventurers= most people</a:t>
            </a:r>
          </a:p>
          <a:p>
            <a:r>
              <a:rPr lang="en-US" sz="2800" dirty="0"/>
              <a:t>No skills in farming</a:t>
            </a:r>
          </a:p>
          <a:p>
            <a:r>
              <a:rPr lang="en-US" sz="2800" dirty="0"/>
              <a:t>1610 = 60 people </a:t>
            </a:r>
            <a:r>
              <a:rPr lang="en-US" sz="2800" dirty="0" smtClean="0"/>
              <a:t>survived/2/3 died of disease</a:t>
            </a:r>
          </a:p>
          <a:p>
            <a:r>
              <a:rPr lang="en-US" sz="2800" dirty="0"/>
              <a:t>Rocky farmland</a:t>
            </a:r>
          </a:p>
          <a:p>
            <a:r>
              <a:rPr lang="en-US" sz="2800" dirty="0"/>
              <a:t>Made tobacco a crop</a:t>
            </a:r>
          </a:p>
          <a:p>
            <a:r>
              <a:rPr lang="en-US" sz="2800" dirty="0"/>
              <a:t>John Rolfe married Pocahontas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794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Jamestown/</a:t>
            </a:r>
            <a:r>
              <a:rPr lang="en-US" dirty="0" smtClean="0">
                <a:solidFill>
                  <a:srgbClr val="0000FF"/>
                </a:solidFill>
              </a:rPr>
              <a:t>John Smith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Built a fort</a:t>
            </a:r>
          </a:p>
          <a:p>
            <a:r>
              <a:rPr lang="en-US" sz="2800" dirty="0"/>
              <a:t>Took over as leader of Jamestown</a:t>
            </a:r>
          </a:p>
          <a:p>
            <a:r>
              <a:rPr lang="en-US" sz="2800" dirty="0"/>
              <a:t>Made an alliance with Native American</a:t>
            </a:r>
          </a:p>
          <a:p>
            <a:r>
              <a:rPr lang="en-US" sz="2800" dirty="0"/>
              <a:t>Work for food</a:t>
            </a:r>
          </a:p>
          <a:p>
            <a:r>
              <a:rPr lang="en-US" sz="2800" dirty="0">
                <a:solidFill>
                  <a:srgbClr val="0000FF"/>
                </a:solidFill>
              </a:rPr>
              <a:t>No work no food</a:t>
            </a:r>
          </a:p>
          <a:p>
            <a:r>
              <a:rPr lang="en-US" sz="2800" dirty="0"/>
              <a:t>400 colonists </a:t>
            </a:r>
          </a:p>
          <a:p>
            <a:r>
              <a:rPr lang="en-US" sz="2800" dirty="0"/>
              <a:t>Native Americans taught settlers how to grow </a:t>
            </a:r>
            <a:r>
              <a:rPr lang="en-US" sz="2800" dirty="0" smtClean="0"/>
              <a:t>corn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4189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Used tobacco for currency</a:t>
            </a:r>
          </a:p>
          <a:p>
            <a:r>
              <a:rPr lang="en-US" sz="2800" dirty="0"/>
              <a:t>Established plantations</a:t>
            </a:r>
          </a:p>
          <a:p>
            <a:r>
              <a:rPr lang="en-US" sz="2800" dirty="0"/>
              <a:t>Dutch brought first African Slaves to Virginia</a:t>
            </a:r>
          </a:p>
          <a:p>
            <a:r>
              <a:rPr lang="en-US" sz="2800" dirty="0"/>
              <a:t>Lived on scattered farms not in towns</a:t>
            </a:r>
          </a:p>
          <a:p>
            <a:r>
              <a:rPr lang="en-US" sz="2800" dirty="0"/>
              <a:t>Incentives move to Virginia get 50 acres bring a friend get another 50 acres</a:t>
            </a:r>
          </a:p>
          <a:p>
            <a:r>
              <a:rPr lang="en-US" sz="2800" dirty="0"/>
              <a:t>Majority were </a:t>
            </a:r>
            <a:r>
              <a:rPr lang="en-US" sz="2800" dirty="0">
                <a:solidFill>
                  <a:srgbClr val="0000FF"/>
                </a:solidFill>
              </a:rPr>
              <a:t>indentured servants</a:t>
            </a:r>
          </a:p>
          <a:p>
            <a:r>
              <a:rPr lang="en-US" sz="2800" dirty="0"/>
              <a:t>Virginia became a </a:t>
            </a:r>
            <a:r>
              <a:rPr lang="en-US" sz="2800" dirty="0">
                <a:solidFill>
                  <a:srgbClr val="0000FF"/>
                </a:solidFill>
              </a:rPr>
              <a:t>royal colony</a:t>
            </a:r>
          </a:p>
          <a:p>
            <a:r>
              <a:rPr lang="en-US" sz="2800" dirty="0"/>
              <a:t>Life-long slavery</a:t>
            </a:r>
          </a:p>
          <a:p>
            <a:r>
              <a:rPr lang="en-US" sz="2800" dirty="0"/>
              <a:t>High death rate</a:t>
            </a:r>
          </a:p>
          <a:p>
            <a:r>
              <a:rPr lang="en-US" sz="2800" dirty="0">
                <a:solidFill>
                  <a:srgbClr val="0000FF"/>
                </a:solidFill>
              </a:rPr>
              <a:t>Bacons rebellion </a:t>
            </a:r>
            <a:r>
              <a:rPr lang="en-US" sz="2800" dirty="0"/>
              <a:t>they burned Jamestown</a:t>
            </a:r>
          </a:p>
          <a:p>
            <a:r>
              <a:rPr lang="en-US" sz="2800" dirty="0"/>
              <a:t>He died of fever and rebellion collapsed</a:t>
            </a:r>
          </a:p>
        </p:txBody>
      </p:sp>
    </p:spTree>
    <p:extLst>
      <p:ext uri="{BB962C8B-B14F-4D97-AF65-F5344CB8AC3E}">
        <p14:creationId xmlns:p14="http://schemas.microsoft.com/office/powerpoint/2010/main" val="3051789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Pilgrims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They came for religious </a:t>
            </a:r>
            <a:r>
              <a:rPr lang="en-US" sz="2800" dirty="0" smtClean="0"/>
              <a:t>reasons</a:t>
            </a:r>
          </a:p>
          <a:p>
            <a:endParaRPr lang="en-US" sz="2800" dirty="0"/>
          </a:p>
          <a:p>
            <a:r>
              <a:rPr lang="en-US" sz="2800" dirty="0" smtClean="0"/>
              <a:t>Mayflower </a:t>
            </a:r>
            <a:r>
              <a:rPr lang="en-US" sz="2800" dirty="0"/>
              <a:t>compact was signed by all men, women were taken a shore to do laundry 1</a:t>
            </a:r>
            <a:r>
              <a:rPr lang="en-US" sz="2800" baseline="30000" dirty="0"/>
              <a:t>st</a:t>
            </a:r>
            <a:r>
              <a:rPr lang="en-US" sz="2800" dirty="0"/>
              <a:t> </a:t>
            </a:r>
            <a:r>
              <a:rPr lang="en-US" sz="2800" dirty="0" smtClean="0"/>
              <a:t>constitution</a:t>
            </a:r>
          </a:p>
          <a:p>
            <a:endParaRPr lang="en-US" sz="2800" dirty="0"/>
          </a:p>
          <a:p>
            <a:r>
              <a:rPr lang="en-US" sz="2800" dirty="0" smtClean="0"/>
              <a:t>100 </a:t>
            </a:r>
            <a:r>
              <a:rPr lang="en-US" sz="2800" dirty="0"/>
              <a:t>+ men, women &amp; children left </a:t>
            </a:r>
            <a:r>
              <a:rPr lang="en-US" sz="2800" dirty="0" smtClean="0"/>
              <a:t>England</a:t>
            </a:r>
          </a:p>
          <a:p>
            <a:endParaRPr lang="en-US" sz="2800" dirty="0"/>
          </a:p>
          <a:p>
            <a:r>
              <a:rPr lang="en-US" sz="2800" dirty="0"/>
              <a:t>½ died of sickness &amp; disease</a:t>
            </a:r>
          </a:p>
        </p:txBody>
      </p:sp>
    </p:spTree>
    <p:extLst>
      <p:ext uri="{BB962C8B-B14F-4D97-AF65-F5344CB8AC3E}">
        <p14:creationId xmlns:p14="http://schemas.microsoft.com/office/powerpoint/2010/main" val="363328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Pilgrims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Squanto = knew English taught settlers how to grow </a:t>
            </a:r>
            <a:r>
              <a:rPr lang="en-US" sz="3200" dirty="0" smtClean="0"/>
              <a:t>crops</a:t>
            </a:r>
          </a:p>
          <a:p>
            <a:endParaRPr lang="en-US" sz="3200" dirty="0"/>
          </a:p>
          <a:p>
            <a:r>
              <a:rPr lang="en-US" sz="3200" dirty="0"/>
              <a:t>Helped to establish relations with </a:t>
            </a:r>
            <a:r>
              <a:rPr lang="en-US" sz="3200" dirty="0" smtClean="0"/>
              <a:t>natives</a:t>
            </a:r>
          </a:p>
          <a:p>
            <a:endParaRPr lang="en-US" sz="3200" dirty="0"/>
          </a:p>
          <a:p>
            <a:r>
              <a:rPr lang="en-US" sz="3200" dirty="0"/>
              <a:t>Had more than in England= Women rights</a:t>
            </a:r>
          </a:p>
        </p:txBody>
      </p:sp>
    </p:spTree>
    <p:extLst>
      <p:ext uri="{BB962C8B-B14F-4D97-AF65-F5344CB8AC3E}">
        <p14:creationId xmlns:p14="http://schemas.microsoft.com/office/powerpoint/2010/main" val="428805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43</TotalTime>
  <Words>648</Words>
  <Application>Microsoft Macintosh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Why did they come to the new world?</vt:lpstr>
      <vt:lpstr>ROANOKE</vt:lpstr>
      <vt:lpstr>ROANOKE</vt:lpstr>
      <vt:lpstr>ROANOKE</vt:lpstr>
      <vt:lpstr>Jamestown/John Smith</vt:lpstr>
      <vt:lpstr>Jamestown/John Smith</vt:lpstr>
      <vt:lpstr>Virginia</vt:lpstr>
      <vt:lpstr>Pilgrims</vt:lpstr>
      <vt:lpstr>Pilgrims</vt:lpstr>
      <vt:lpstr>Puritans and Separatists</vt:lpstr>
      <vt:lpstr>Puritans and Separatists</vt:lpstr>
      <vt:lpstr>Help for colonists</vt:lpstr>
      <vt:lpstr>South Carolina</vt:lpstr>
      <vt:lpstr>Slavery</vt:lpstr>
      <vt:lpstr>Why did the people come here?</vt:lpstr>
      <vt:lpstr>What groups of people came to the colonies?</vt:lpstr>
    </vt:vector>
  </TitlesOfParts>
  <Company>IHMS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were they here?</dc:title>
  <dc:creator>David Selin</dc:creator>
  <cp:lastModifiedBy>David Selin</cp:lastModifiedBy>
  <cp:revision>5</cp:revision>
  <dcterms:created xsi:type="dcterms:W3CDTF">2015-11-10T13:18:31Z</dcterms:created>
  <dcterms:modified xsi:type="dcterms:W3CDTF">2015-11-10T14:02:14Z</dcterms:modified>
</cp:coreProperties>
</file>